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32"/>
  </p:notesMasterIdLst>
  <p:sldIdLst>
    <p:sldId id="2561" r:id="rId5"/>
    <p:sldId id="2562" r:id="rId6"/>
    <p:sldId id="2563" r:id="rId7"/>
    <p:sldId id="2572" r:id="rId8"/>
    <p:sldId id="2573" r:id="rId9"/>
    <p:sldId id="2567" r:id="rId10"/>
    <p:sldId id="2568" r:id="rId11"/>
    <p:sldId id="2569" r:id="rId12"/>
    <p:sldId id="2564" r:id="rId13"/>
    <p:sldId id="2565" r:id="rId14"/>
    <p:sldId id="2566" r:id="rId15"/>
    <p:sldId id="2575" r:id="rId16"/>
    <p:sldId id="2570" r:id="rId17"/>
    <p:sldId id="2578" r:id="rId18"/>
    <p:sldId id="2579" r:id="rId19"/>
    <p:sldId id="2571" r:id="rId20"/>
    <p:sldId id="2574" r:id="rId21"/>
    <p:sldId id="2577" r:id="rId22"/>
    <p:sldId id="2576" r:id="rId23"/>
    <p:sldId id="2586" r:id="rId24"/>
    <p:sldId id="2583" r:id="rId25"/>
    <p:sldId id="2585" r:id="rId26"/>
    <p:sldId id="2588" r:id="rId27"/>
    <p:sldId id="2587" r:id="rId28"/>
    <p:sldId id="2582" r:id="rId29"/>
    <p:sldId id="2580" r:id="rId30"/>
    <p:sldId id="2581"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PCT in Appello: flussi, adempimenti, criticità e buone pratiche" id="{F7310CFD-67C9-424A-A7F8-28E95025E0D5}">
          <p14:sldIdLst>
            <p14:sldId id="2561"/>
          </p14:sldIdLst>
        </p14:section>
        <p14:section name="Introduction to PCT in Appeal" id="{CF688D0E-2A0E-4DD6-B3B0-741545DA50FA}">
          <p14:sldIdLst>
            <p14:sldId id="2562"/>
            <p14:sldId id="2563"/>
            <p14:sldId id="2572"/>
            <p14:sldId id="2573"/>
          </p14:sldIdLst>
        </p14:section>
        <p14:section name="Iscrizione a ruolo e fascicolo di parte" id="{2101D42F-45C8-4151-9112-4DB04F864F38}">
          <p14:sldIdLst>
            <p14:sldId id="2567"/>
            <p14:sldId id="2568"/>
            <p14:sldId id="2569"/>
            <p14:sldId id="2564"/>
            <p14:sldId id="2565"/>
            <p14:sldId id="2566"/>
            <p14:sldId id="2575"/>
          </p14:sldIdLst>
        </p14:section>
        <p14:section name="Deadlines, Certified Email (PEC), and Jurisprudence" id="{E00812CC-BE3B-428E-94F9-B887DACF36AE}">
          <p14:sldIdLst/>
        </p14:section>
        <p14:section name="Buone pratiche operative" id="{55AD24F1-9E70-474B-B81F-8FF60F141208}">
          <p14:sldIdLst>
            <p14:sldId id="2570"/>
            <p14:sldId id="2578"/>
            <p14:sldId id="2579"/>
            <p14:sldId id="2571"/>
            <p14:sldId id="2574"/>
            <p14:sldId id="2577"/>
            <p14:sldId id="2576"/>
            <p14:sldId id="2586"/>
            <p14:sldId id="2583"/>
            <p14:sldId id="2585"/>
            <p14:sldId id="2588"/>
            <p14:sldId id="2587"/>
            <p14:sldId id="2582"/>
            <p14:sldId id="2580"/>
            <p14:sldId id="2581"/>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p:cViewPr varScale="1">
        <p:scale>
          <a:sx n="75" d="100"/>
          <a:sy n="75" d="100"/>
        </p:scale>
        <p:origin x="726" y="294"/>
      </p:cViewPr>
      <p:guideLst/>
    </p:cSldViewPr>
  </p:slideViewPr>
  <p:notesTextViewPr>
    <p:cViewPr>
      <p:scale>
        <a:sx n="3" d="2"/>
        <a:sy n="3" d="2"/>
      </p:scale>
      <p:origin x="0" y="0"/>
    </p:cViewPr>
  </p:notesTextViewPr>
  <p:notesViewPr>
    <p:cSldViewPr>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ia Grazia Cassia" userId="ffd5b447-4e96-4fa0-864f-f8f02e7267de" providerId="ADAL" clId="{7A0E9DE9-6594-41A2-9227-B25AA0C70228}"/>
    <pc:docChg chg="custSel modSld">
      <pc:chgData name="Maria Grazia Cassia" userId="ffd5b447-4e96-4fa0-864f-f8f02e7267de" providerId="ADAL" clId="{7A0E9DE9-6594-41A2-9227-B25AA0C70228}" dt="2025-10-03T07:19:41.710" v="349" actId="20577"/>
      <pc:docMkLst>
        <pc:docMk/>
      </pc:docMkLst>
      <pc:sldChg chg="modSp mod">
        <pc:chgData name="Maria Grazia Cassia" userId="ffd5b447-4e96-4fa0-864f-f8f02e7267de" providerId="ADAL" clId="{7A0E9DE9-6594-41A2-9227-B25AA0C70228}" dt="2025-10-03T07:19:41.710" v="349" actId="20577"/>
        <pc:sldMkLst>
          <pc:docMk/>
          <pc:sldMk cId="259867115" sldId="2582"/>
        </pc:sldMkLst>
        <pc:spChg chg="mod">
          <ac:chgData name="Maria Grazia Cassia" userId="ffd5b447-4e96-4fa0-864f-f8f02e7267de" providerId="ADAL" clId="{7A0E9DE9-6594-41A2-9227-B25AA0C70228}" dt="2025-10-03T07:19:41.710" v="349" actId="20577"/>
          <ac:spMkLst>
            <pc:docMk/>
            <pc:sldMk cId="259867115" sldId="2582"/>
            <ac:spMk id="3" creationId="{D805EF19-A4CA-872F-5FF9-358DEF761A63}"/>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FEED866-6260-42FB-B99A-DE7A4931B8AF}" type="datetimeFigureOut">
              <a:t>03/10/2025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7B711A2-D69A-4E55-9D15-6207BD031A3A}" type="slidenum">
              <a:t>‹N›</a:t>
            </a:fld>
            <a:endParaRPr lang="en-US"/>
          </a:p>
        </p:txBody>
      </p:sp>
    </p:spTree>
    <p:extLst>
      <p:ext uri="{BB962C8B-B14F-4D97-AF65-F5344CB8AC3E}">
        <p14:creationId xmlns:p14="http://schemas.microsoft.com/office/powerpoint/2010/main" val="13584549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it-IT"/>
          </a:p>
        </p:txBody>
      </p:sp>
      <p:sp>
        <p:nvSpPr>
          <p:cNvPr id="3" name="Notes Placeholder 2"/>
          <p:cNvSpPr>
            <a:spLocks noGrp="1"/>
          </p:cNvSpPr>
          <p:nvPr>
            <p:ph type="body" idx="1"/>
          </p:nvPr>
        </p:nvSpPr>
        <p:spPr/>
        <p:txBody>
          <a:bodyPr/>
          <a:lstStyle/>
          <a:p>
            <a:r>
              <a:rPr lang="en-US"/>
              <a:t>AI-generated content may be incorrect.
---
</a:t>
            </a:r>
          </a:p>
        </p:txBody>
      </p:sp>
      <p:sp>
        <p:nvSpPr>
          <p:cNvPr id="4" name="Slide Number Placeholder 3"/>
          <p:cNvSpPr>
            <a:spLocks noGrp="1"/>
          </p:cNvSpPr>
          <p:nvPr>
            <p:ph type="sldNum" sz="quarter" idx="5"/>
          </p:nvPr>
        </p:nvSpPr>
        <p:spPr/>
        <p:txBody>
          <a:bodyPr/>
          <a:lstStyle/>
          <a:p>
            <a:fld id="{663C77F2-1C50-4F2D-BCB9-D75E05823B36}" type="slidenum">
              <a:t>1</a:t>
            </a:fld>
            <a:endParaRPr lang="en-US"/>
          </a:p>
        </p:txBody>
      </p:sp>
    </p:spTree>
    <p:extLst>
      <p:ext uri="{BB962C8B-B14F-4D97-AF65-F5344CB8AC3E}">
        <p14:creationId xmlns:p14="http://schemas.microsoft.com/office/powerpoint/2010/main" val="16556748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it-IT"/>
          </a:p>
        </p:txBody>
      </p:sp>
      <p:sp>
        <p:nvSpPr>
          <p:cNvPr id="3" name="Notes Placeholder 2"/>
          <p:cNvSpPr>
            <a:spLocks noGrp="1"/>
          </p:cNvSpPr>
          <p:nvPr>
            <p:ph type="body" idx="1"/>
          </p:nvPr>
        </p:nvSpPr>
        <p:spPr/>
        <p:txBody>
          <a:bodyPr/>
          <a:lstStyle/>
          <a:p>
            <a:r>
              <a:rPr lang="en-US"/>
              <a:t>
---
This slide references information from the following file: https://mingiustizia.sharepoint.com/sites/SezioneLavorodellaCortediAppellodiNapoli/_layouts/15/Doc.aspx?sourcedoc=%7B3382967B-B025-40F6-A4C7-1431C3802436%7D&amp;file=Lavoro.docx&amp;action=default&amp;mobileredirect=true&amp;DefaultItemOpen=1,https://mingiustizia.sharepoint.com/sites/wikiareacivile/SiteAssets/ABI-PCT-MU-024-NS.pdf?web=1,https://mingiustizia.sharepoint.com/sites/wikiareacivile/SiteAssets/ManualeConsolleUdienza_PTEL-MU-005-CdU.pdf?web=1,https://www.normattiva.it/uri-res/N2Ls?urn:nir:stato:decreto.legge:2012-10-18;179!vig=2016-02-01~art16bis
Check-list e suggerimenti pratici
</a:t>
            </a:r>
          </a:p>
        </p:txBody>
      </p:sp>
      <p:sp>
        <p:nvSpPr>
          <p:cNvPr id="4" name="Slide Number Placeholder 3"/>
          <p:cNvSpPr>
            <a:spLocks noGrp="1"/>
          </p:cNvSpPr>
          <p:nvPr>
            <p:ph type="sldNum" sz="quarter" idx="5"/>
          </p:nvPr>
        </p:nvSpPr>
        <p:spPr/>
        <p:txBody>
          <a:bodyPr/>
          <a:lstStyle/>
          <a:p>
            <a:fld id="{663C77F2-1C50-4F2D-BCB9-D75E05823B36}" type="slidenum">
              <a:t>13</a:t>
            </a:fld>
            <a:endParaRPr lang="en-US"/>
          </a:p>
        </p:txBody>
      </p:sp>
    </p:spTree>
    <p:extLst>
      <p:ext uri="{BB962C8B-B14F-4D97-AF65-F5344CB8AC3E}">
        <p14:creationId xmlns:p14="http://schemas.microsoft.com/office/powerpoint/2010/main" val="33683937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it-IT"/>
          </a:p>
        </p:txBody>
      </p:sp>
      <p:sp>
        <p:nvSpPr>
          <p:cNvPr id="3" name="Notes Placeholder 2"/>
          <p:cNvSpPr>
            <a:spLocks noGrp="1"/>
          </p:cNvSpPr>
          <p:nvPr>
            <p:ph type="body" idx="1"/>
          </p:nvPr>
        </p:nvSpPr>
        <p:spPr/>
        <p:txBody>
          <a:bodyPr/>
          <a:lstStyle/>
          <a:p>
            <a:r>
              <a:rPr lang="en-US" dirty="0"/>
              <a:t>
---
This slide references information from the following file: https://mingiustizia.sharepoint.com/sites/SezioneLavorodellaCortediAppellodiNapoli/_layouts/15/Doc.aspx?sourcedoc=%7B3382967B-B025-40F6-A4C7-1431C3802436%7D&amp;file=Lavoro.docx&amp;action=default&amp;mobileredirect=true&amp;DefaultItemOpen=1,https://mingiustizia.sharepoint.com/sites/wikiareacivile/SiteAssets/ABI-PCT-MU-024-NS.pdf?web=1,https://mingiustizia.sharepoint.com/sites/wikiareacivile/SiteAssets/ManualeConsolleUdienza_PTEL-MU-005-CdU.pdf?web=1,https://www.normattiva.it/uri-res/N2Ls?urn:nir:stato:decreto.legge:2012-10-18;179!vig=2016-02-01~art16bis
Per una gestione </a:t>
            </a:r>
            <a:r>
              <a:rPr lang="en-US" dirty="0" err="1"/>
              <a:t>efficace</a:t>
            </a:r>
            <a:r>
              <a:rPr lang="en-US" dirty="0"/>
              <a:t> del PCT in appello, è utile seguire </a:t>
            </a:r>
            <a:r>
              <a:rPr lang="en-US" dirty="0" err="1"/>
              <a:t>alcune</a:t>
            </a:r>
            <a:r>
              <a:rPr lang="en-US" dirty="0"/>
              <a:t> buone pratiche operative. In </a:t>
            </a:r>
            <a:r>
              <a:rPr lang="en-US" dirty="0" err="1"/>
              <a:t>fase</a:t>
            </a:r>
            <a:r>
              <a:rPr lang="en-US" dirty="0"/>
              <a:t> di </a:t>
            </a:r>
            <a:r>
              <a:rPr lang="en-US" dirty="0" err="1"/>
              <a:t>iscrizione</a:t>
            </a:r>
            <a:r>
              <a:rPr lang="en-US" dirty="0"/>
              <a:t> a ruolo, </a:t>
            </a:r>
            <a:r>
              <a:rPr lang="en-US" dirty="0" err="1"/>
              <a:t>predisporre</a:t>
            </a:r>
            <a:r>
              <a:rPr lang="en-US" dirty="0"/>
              <a:t> un </a:t>
            </a:r>
            <a:r>
              <a:rPr lang="en-US" dirty="0" err="1"/>
              <a:t>indice</a:t>
            </a:r>
            <a:r>
              <a:rPr lang="en-US" dirty="0"/>
              <a:t> PDF </a:t>
            </a:r>
            <a:r>
              <a:rPr lang="en-US" dirty="0" err="1"/>
              <a:t>iniziale</a:t>
            </a:r>
            <a:r>
              <a:rPr lang="en-US" dirty="0"/>
              <a:t>, </a:t>
            </a:r>
            <a:r>
              <a:rPr lang="en-US" dirty="0" err="1"/>
              <a:t>utilizzare</a:t>
            </a:r>
            <a:r>
              <a:rPr lang="en-US" dirty="0"/>
              <a:t> </a:t>
            </a:r>
            <a:r>
              <a:rPr lang="en-US" dirty="0" err="1"/>
              <a:t>nomi</a:t>
            </a:r>
            <a:r>
              <a:rPr lang="en-US" dirty="0"/>
              <a:t> file </a:t>
            </a:r>
            <a:r>
              <a:rPr lang="en-US" dirty="0" err="1"/>
              <a:t>chiari</a:t>
            </a:r>
            <a:r>
              <a:rPr lang="en-US" dirty="0"/>
              <a:t> e conformi alle </a:t>
            </a:r>
            <a:r>
              <a:rPr lang="en-US" dirty="0" err="1"/>
              <a:t>specifiche</a:t>
            </a:r>
            <a:r>
              <a:rPr lang="en-US" dirty="0"/>
              <a:t>, e </a:t>
            </a:r>
            <a:r>
              <a:rPr lang="en-US" dirty="0" err="1"/>
              <a:t>allegare</a:t>
            </a:r>
            <a:r>
              <a:rPr lang="en-US" dirty="0"/>
              <a:t> tutte le ricevute PEC. Verificare la dimensione della busta (</a:t>
            </a:r>
            <a:r>
              <a:rPr lang="en-US" dirty="0" err="1"/>
              <a:t>massimo</a:t>
            </a:r>
            <a:r>
              <a:rPr lang="en-US" dirty="0"/>
              <a:t> 30 MB) e, se necessario, </a:t>
            </a:r>
            <a:r>
              <a:rPr lang="en-US" dirty="0" err="1"/>
              <a:t>suddividere</a:t>
            </a:r>
            <a:r>
              <a:rPr lang="en-US" dirty="0"/>
              <a:t> gli allegati in </a:t>
            </a:r>
            <a:r>
              <a:rPr lang="en-US" dirty="0" err="1"/>
              <a:t>più</a:t>
            </a:r>
            <a:r>
              <a:rPr lang="en-US" dirty="0"/>
              <a:t> buste. </a:t>
            </a:r>
            <a:r>
              <a:rPr lang="en-US" dirty="0" err="1"/>
              <a:t>Utilizzare</a:t>
            </a:r>
            <a:r>
              <a:rPr lang="en-US" dirty="0"/>
              <a:t> attestazioni di conformità per le </a:t>
            </a:r>
            <a:r>
              <a:rPr lang="en-US" dirty="0" err="1"/>
              <a:t>copie</a:t>
            </a:r>
            <a:r>
              <a:rPr lang="en-US" dirty="0"/>
              <a:t> per </a:t>
            </a:r>
            <a:r>
              <a:rPr lang="en-US" dirty="0" err="1"/>
              <a:t>immagine</a:t>
            </a:r>
            <a:r>
              <a:rPr lang="en-US" dirty="0"/>
              <a:t> e i </a:t>
            </a:r>
            <a:r>
              <a:rPr lang="en-US" dirty="0" err="1"/>
              <a:t>duplicati</a:t>
            </a:r>
            <a:r>
              <a:rPr lang="en-US" dirty="0"/>
              <a:t> </a:t>
            </a:r>
            <a:r>
              <a:rPr lang="en-US" dirty="0" err="1"/>
              <a:t>informatici</a:t>
            </a:r>
            <a:r>
              <a:rPr lang="en-US" dirty="0"/>
              <a:t>, secondo le </a:t>
            </a:r>
            <a:r>
              <a:rPr lang="en-US" dirty="0" err="1"/>
              <a:t>nuove</a:t>
            </a:r>
            <a:r>
              <a:rPr lang="en-US" dirty="0"/>
              <a:t> </a:t>
            </a:r>
            <a:r>
              <a:rPr lang="en-US" dirty="0" err="1"/>
              <a:t>specifiche</a:t>
            </a:r>
            <a:r>
              <a:rPr lang="en-US" dirty="0"/>
              <a:t> tecniche. </a:t>
            </a:r>
            <a:r>
              <a:rPr lang="en-US" dirty="0" err="1"/>
              <a:t>Conservare</a:t>
            </a:r>
            <a:r>
              <a:rPr lang="en-US" dirty="0"/>
              <a:t> tutte le PEC generate dal </a:t>
            </a:r>
            <a:r>
              <a:rPr lang="en-US" dirty="0" err="1"/>
              <a:t>sistema</a:t>
            </a:r>
            <a:r>
              <a:rPr lang="en-US" dirty="0"/>
              <a:t> per </a:t>
            </a:r>
            <a:r>
              <a:rPr lang="en-US" dirty="0" err="1"/>
              <a:t>documentare</a:t>
            </a:r>
            <a:r>
              <a:rPr lang="en-US" dirty="0"/>
              <a:t> la tempestività e la </a:t>
            </a:r>
            <a:r>
              <a:rPr lang="en-US" dirty="0" err="1"/>
              <a:t>regolarità</a:t>
            </a:r>
            <a:r>
              <a:rPr lang="en-US" dirty="0"/>
              <a:t> del deposito. In </a:t>
            </a:r>
            <a:r>
              <a:rPr lang="en-US" dirty="0" err="1"/>
              <a:t>caso</a:t>
            </a:r>
            <a:r>
              <a:rPr lang="en-US" dirty="0"/>
              <a:t> di </a:t>
            </a:r>
            <a:r>
              <a:rPr lang="en-US" dirty="0" err="1"/>
              <a:t>errore</a:t>
            </a:r>
            <a:r>
              <a:rPr lang="en-US" dirty="0"/>
              <a:t> nella quarta PEC, </a:t>
            </a:r>
            <a:r>
              <a:rPr lang="en-US" dirty="0" err="1"/>
              <a:t>attivarsi</a:t>
            </a:r>
            <a:r>
              <a:rPr lang="en-US" dirty="0"/>
              <a:t> </a:t>
            </a:r>
            <a:r>
              <a:rPr lang="en-US" dirty="0" err="1"/>
              <a:t>tempestivamente</a:t>
            </a:r>
            <a:r>
              <a:rPr lang="en-US" dirty="0"/>
              <a:t> per </a:t>
            </a:r>
            <a:r>
              <a:rPr lang="en-US" dirty="0" err="1"/>
              <a:t>chiedere</a:t>
            </a:r>
            <a:r>
              <a:rPr lang="en-US" dirty="0"/>
              <a:t> la </a:t>
            </a:r>
            <a:r>
              <a:rPr lang="en-US" dirty="0" err="1"/>
              <a:t>rimessione</a:t>
            </a:r>
            <a:r>
              <a:rPr lang="en-US" dirty="0"/>
              <a:t> in termini. </a:t>
            </a:r>
            <a:r>
              <a:rPr lang="en-US" dirty="0" err="1"/>
              <a:t>Mantenere</a:t>
            </a:r>
            <a:r>
              <a:rPr lang="en-US" dirty="0"/>
              <a:t> un </a:t>
            </a:r>
            <a:r>
              <a:rPr lang="en-US" dirty="0" err="1"/>
              <a:t>cruscotto</a:t>
            </a:r>
            <a:r>
              <a:rPr lang="en-US" dirty="0"/>
              <a:t> delle </a:t>
            </a:r>
            <a:r>
              <a:rPr lang="en-US" dirty="0" err="1"/>
              <a:t>scadenze</a:t>
            </a:r>
            <a:r>
              <a:rPr lang="en-US" dirty="0"/>
              <a:t> </a:t>
            </a:r>
            <a:r>
              <a:rPr lang="en-US" dirty="0" err="1"/>
              <a:t>basato</a:t>
            </a:r>
            <a:r>
              <a:rPr lang="en-US" dirty="0"/>
              <a:t> </a:t>
            </a:r>
            <a:r>
              <a:rPr lang="en-US" dirty="0" err="1"/>
              <a:t>sulla</a:t>
            </a:r>
            <a:r>
              <a:rPr lang="en-US" dirty="0"/>
              <a:t> RAC e </a:t>
            </a:r>
            <a:r>
              <a:rPr lang="en-US" dirty="0" err="1"/>
              <a:t>dialogare</a:t>
            </a:r>
            <a:r>
              <a:rPr lang="en-US" dirty="0"/>
              <a:t> con la cancelleria per la gestione delle </a:t>
            </a:r>
            <a:r>
              <a:rPr lang="en-US" dirty="0" err="1"/>
              <a:t>trasmissioni</a:t>
            </a:r>
            <a:r>
              <a:rPr lang="en-US" dirty="0"/>
              <a:t> </a:t>
            </a:r>
            <a:r>
              <a:rPr lang="en-US" dirty="0" err="1"/>
              <a:t>tra</a:t>
            </a:r>
            <a:r>
              <a:rPr lang="en-US" dirty="0"/>
              <a:t> </a:t>
            </a:r>
            <a:r>
              <a:rPr lang="en-US" dirty="0" err="1"/>
              <a:t>gradi</a:t>
            </a:r>
            <a:r>
              <a:rPr lang="en-US" dirty="0"/>
              <a:t>. </a:t>
            </a:r>
            <a:r>
              <a:rPr lang="en-US" dirty="0" err="1"/>
              <a:t>Queste</a:t>
            </a:r>
            <a:r>
              <a:rPr lang="en-US" dirty="0"/>
              <a:t> pratiche </a:t>
            </a:r>
            <a:r>
              <a:rPr lang="en-US" dirty="0" err="1"/>
              <a:t>aiutano</a:t>
            </a:r>
            <a:r>
              <a:rPr lang="en-US" dirty="0"/>
              <a:t> a </a:t>
            </a:r>
            <a:r>
              <a:rPr lang="en-US" dirty="0" err="1"/>
              <a:t>prevenire</a:t>
            </a:r>
            <a:r>
              <a:rPr lang="en-US" dirty="0"/>
              <a:t> </a:t>
            </a:r>
            <a:r>
              <a:rPr lang="en-US" dirty="0" err="1"/>
              <a:t>rigetti</a:t>
            </a:r>
            <a:r>
              <a:rPr lang="en-US" dirty="0"/>
              <a:t>, decadenze e </a:t>
            </a:r>
            <a:r>
              <a:rPr lang="en-US" dirty="0" err="1"/>
              <a:t>contestazioni</a:t>
            </a:r>
            <a:r>
              <a:rPr lang="en-US" dirty="0"/>
              <a:t>, </a:t>
            </a:r>
            <a:r>
              <a:rPr lang="en-US" dirty="0" err="1"/>
              <a:t>garantendo</a:t>
            </a:r>
            <a:r>
              <a:rPr lang="en-US" dirty="0"/>
              <a:t> una gestione </a:t>
            </a:r>
            <a:r>
              <a:rPr lang="en-US" dirty="0" err="1"/>
              <a:t>fluida</a:t>
            </a:r>
            <a:r>
              <a:rPr lang="en-US" dirty="0"/>
              <a:t> e </a:t>
            </a:r>
            <a:r>
              <a:rPr lang="en-US" dirty="0" err="1"/>
              <a:t>conforme</a:t>
            </a:r>
            <a:r>
              <a:rPr lang="en-US" dirty="0"/>
              <a:t> del processo telematico in appello.
</a:t>
            </a:r>
          </a:p>
        </p:txBody>
      </p:sp>
      <p:sp>
        <p:nvSpPr>
          <p:cNvPr id="4" name="Slide Number Placeholder 3"/>
          <p:cNvSpPr>
            <a:spLocks noGrp="1"/>
          </p:cNvSpPr>
          <p:nvPr>
            <p:ph type="sldNum" sz="quarter" idx="5"/>
          </p:nvPr>
        </p:nvSpPr>
        <p:spPr/>
        <p:txBody>
          <a:bodyPr/>
          <a:lstStyle/>
          <a:p>
            <a:fld id="{663C77F2-1C50-4F2D-BCB9-D75E05823B36}" type="slidenum">
              <a:t>16</a:t>
            </a:fld>
            <a:endParaRPr lang="en-US"/>
          </a:p>
        </p:txBody>
      </p:sp>
    </p:spTree>
    <p:extLst>
      <p:ext uri="{BB962C8B-B14F-4D97-AF65-F5344CB8AC3E}">
        <p14:creationId xmlns:p14="http://schemas.microsoft.com/office/powerpoint/2010/main" val="16514915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BEFAE8-8CEB-D88E-60B8-C1482C02EBD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2E20B9-04AF-5690-BB97-9DD83EB56878}"/>
              </a:ext>
            </a:extLst>
          </p:cNvPr>
          <p:cNvSpPr>
            <a:spLocks noGrp="1" noRot="1" noChangeAspect="1"/>
          </p:cNvSpPr>
          <p:nvPr>
            <p:ph type="sldImg"/>
          </p:nvPr>
        </p:nvSpPr>
        <p:spPr/>
        <p:txBody>
          <a:bodyPr/>
          <a:lstStyle/>
          <a:p>
            <a:endParaRPr lang="it-IT"/>
          </a:p>
        </p:txBody>
      </p:sp>
      <p:sp>
        <p:nvSpPr>
          <p:cNvPr id="3" name="Notes Placeholder 2">
            <a:extLst>
              <a:ext uri="{FF2B5EF4-FFF2-40B4-BE49-F238E27FC236}">
                <a16:creationId xmlns:a16="http://schemas.microsoft.com/office/drawing/2014/main" id="{70C05E04-6873-5E1A-75B0-0B0114EC5A17}"/>
              </a:ext>
            </a:extLst>
          </p:cNvPr>
          <p:cNvSpPr>
            <a:spLocks noGrp="1"/>
          </p:cNvSpPr>
          <p:nvPr>
            <p:ph type="body" idx="1"/>
          </p:nvPr>
        </p:nvSpPr>
        <p:spPr/>
        <p:txBody>
          <a:bodyPr/>
          <a:lstStyle/>
          <a:p>
            <a:r>
              <a:rPr lang="en-US"/>
              <a:t>
---
This slide references information from the following file: https://mingiustizia.sharepoint.com/sites/SezioneLavorodellaCortediAppellodiNapoli/_layouts/15/Doc.aspx?sourcedoc=%7B3382967B-B025-40F6-A4C7-1431C3802436%7D&amp;file=Lavoro.docx&amp;action=default&amp;mobileredirect=true&amp;DefaultItemOpen=1,https://mingiustizia.sharepoint.com/sites/wikiareacivile/SiteAssets/ABI-PCT-MU-024-NS.pdf?web=1,https://mingiustizia.sharepoint.com/sites/wikiareacivile/SiteAssets/ManualeConsolleUdienza_PTEL-MU-005-CdU.pdf?web=1,https://www.normattiva.it/uri-res/N2Ls?urn:nir:stato:decreto.legge:2012-10-18;179!vig=2016-02-01~art16bis
Check-list e suggerimenti pratici
</a:t>
            </a:r>
          </a:p>
        </p:txBody>
      </p:sp>
      <p:sp>
        <p:nvSpPr>
          <p:cNvPr id="4" name="Slide Number Placeholder 3">
            <a:extLst>
              <a:ext uri="{FF2B5EF4-FFF2-40B4-BE49-F238E27FC236}">
                <a16:creationId xmlns:a16="http://schemas.microsoft.com/office/drawing/2014/main" id="{AE8BABBD-4586-F123-A9FA-D8621FC42A03}"/>
              </a:ext>
            </a:extLst>
          </p:cNvPr>
          <p:cNvSpPr>
            <a:spLocks noGrp="1"/>
          </p:cNvSpPr>
          <p:nvPr>
            <p:ph type="sldNum" sz="quarter" idx="5"/>
          </p:nvPr>
        </p:nvSpPr>
        <p:spPr/>
        <p:txBody>
          <a:bodyPr/>
          <a:lstStyle/>
          <a:p>
            <a:fld id="{663C77F2-1C50-4F2D-BCB9-D75E05823B36}" type="slidenum">
              <a:t>26</a:t>
            </a:fld>
            <a:endParaRPr lang="en-US"/>
          </a:p>
        </p:txBody>
      </p:sp>
    </p:spTree>
    <p:extLst>
      <p:ext uri="{BB962C8B-B14F-4D97-AF65-F5344CB8AC3E}">
        <p14:creationId xmlns:p14="http://schemas.microsoft.com/office/powerpoint/2010/main" val="18789871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it-IT"/>
          </a:p>
        </p:txBody>
      </p:sp>
      <p:sp>
        <p:nvSpPr>
          <p:cNvPr id="3" name="Notes Placeholder 2"/>
          <p:cNvSpPr>
            <a:spLocks noGrp="1"/>
          </p:cNvSpPr>
          <p:nvPr>
            <p:ph type="body" idx="1"/>
          </p:nvPr>
        </p:nvSpPr>
        <p:spPr/>
        <p:txBody>
          <a:bodyPr/>
          <a:lstStyle/>
          <a:p>
            <a:r>
              <a:rPr lang="en-US" dirty="0"/>
              <a:t>
---
This slide references information from the following file: https://outlook.office365.com/owa/?ItemID=AAMkAGUwYTU3MjFmLWQ4YmYtNGU2NS1hNzYzLWE0NzQ5YmI5NTk3NABGAAAAAABqypzN%2fArDS7oQg9WtWkH5BwA3%2bNiiPg3%2fTJ9%2bDXwD9bEQAAABGcLKAABPqjWZoo8sQL9hlv9gPl9wAAKEwJgWAAA%3d&amp;exvsurl=1&amp;viewmodel=ReadMessageItem,https://outlook.office365.com/owa/?ItemID=AAMkAGUwYTU3MjFmLWQ4YmYtNGU2NS1hNzYzLWE0NzQ5YmI5NTk3NABGAAAAAABqypzN%2fArDS7oQg9WtWkH5BwA3%2bNiiPg3%2fTJ9%2bDXwD9bEQAAABGcLKAABPqjWZoo8sQL9hlv9gPl9wAAKEwJguAAA%3d&amp;exvsurl=1&amp;viewmodel=ReadMessageItem,https://news.avvocatoandreani.it/articoli/pct-quando-puo-dirsi-perfezionato-deposito-telematico-degli-atti-107194.html,https://mingiustizia.sharepoint.com/sites/wikiareacivile/SiteAssets/PTEL-MU-006-CdU.pdf?web=1,https://mingiustizia.sharepoint.com/sites/giudlavarchivio/_layouts/15/Doc.aspx?sourcedoc=%7B538930ED-C491-46E5-8924-D966D1740D32%7D&amp;file=pct%20indicazioni%20riassuntive.docx&amp;action=default&amp;mobileredirect=true&amp;DefaultItemOpen=1
</a:t>
            </a:r>
            <a:r>
              <a:rPr lang="en-US" dirty="0" err="1"/>
              <a:t>Contesto</a:t>
            </a:r>
            <a:r>
              <a:rPr lang="en-US" dirty="0"/>
              <a:t> e </a:t>
            </a:r>
            <a:r>
              <a:rPr lang="en-US" dirty="0" err="1"/>
              <a:t>obiettivi</a:t>
            </a:r>
            <a:r>
              <a:rPr lang="en-US" dirty="0"/>
              <a:t> del processo civile telematico in appello
</a:t>
            </a:r>
          </a:p>
        </p:txBody>
      </p:sp>
      <p:sp>
        <p:nvSpPr>
          <p:cNvPr id="4" name="Slide Number Placeholder 3"/>
          <p:cNvSpPr>
            <a:spLocks noGrp="1"/>
          </p:cNvSpPr>
          <p:nvPr>
            <p:ph type="sldNum" sz="quarter" idx="5"/>
          </p:nvPr>
        </p:nvSpPr>
        <p:spPr/>
        <p:txBody>
          <a:bodyPr/>
          <a:lstStyle/>
          <a:p>
            <a:fld id="{663C77F2-1C50-4F2D-BCB9-D75E05823B36}" type="slidenum">
              <a:t>2</a:t>
            </a:fld>
            <a:endParaRPr lang="en-US"/>
          </a:p>
        </p:txBody>
      </p:sp>
    </p:spTree>
    <p:extLst>
      <p:ext uri="{BB962C8B-B14F-4D97-AF65-F5344CB8AC3E}">
        <p14:creationId xmlns:p14="http://schemas.microsoft.com/office/powerpoint/2010/main" val="12370504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it-IT" dirty="0"/>
          </a:p>
        </p:txBody>
      </p:sp>
      <p:sp>
        <p:nvSpPr>
          <p:cNvPr id="3" name="Notes Placeholder 2"/>
          <p:cNvSpPr>
            <a:spLocks noGrp="1"/>
          </p:cNvSpPr>
          <p:nvPr>
            <p:ph type="body" idx="1"/>
          </p:nvPr>
        </p:nvSpPr>
        <p:spPr/>
        <p:txBody>
          <a:bodyPr/>
          <a:lstStyle/>
          <a:p>
            <a:r>
              <a:rPr lang="en-US" dirty="0"/>
              <a:t>
---
This slide references information from the following file: https://outlook.office365.com/owa/?ItemID=AAMkAGUwYTU3MjFmLWQ4YmYtNGU2NS1hNzYzLWE0NzQ5YmI5NTk3NABGAAAAAABqypzN%2fArDS7oQg9WtWkH5BwA3%2bNiiPg3%2fTJ9%2bDXwD9bEQAAABGcLKAABPqjWZoo8sQL9hlv9gPl9wAAKEwJgWAAA%3d&amp;exvsurl=1&amp;viewmodel=ReadMessageItem,https://outlook.office365.com/owa/?ItemID=AAMkAGUwYTU3MjFmLWQ4YmYtNGU2NS1hNzYzLWE0NzQ5YmI5NTk3NABGAAAAAABqypzN%2fArDS7oQg9WtWkH5BwA3%2bNiiPg3%2fTJ9%2bDXwD9bEQAAABGcLKAABPqjWZoo8sQL9hlv9gPl9wAAKEwJguAAA%3d&amp;exvsurl=1&amp;viewmodel=ReadMessageItem,https://news.avvocatoandreani.it/articoli/pct-quando-puo-dirsi-perfezionato-deposito-telematico-degli-atti-107194.html,https://mingiustizia.sharepoint.com/sites/wikiareacivile/SiteAssets/PTEL-MU-006-CdU.pdf?web=1,https://mingiustizia.sharepoint.com/sites/giudlavarchivio/_layouts/15/Doc.aspx?sourcedoc=%7B538930ED-C491-46E5-8924-D966D1740D32%7D&amp;file=pct%20indicazioni%20riassuntive.docx&amp;action=default&amp;mobileredirect=true&amp;DefaultItemOpen=1
</a:t>
            </a:r>
          </a:p>
        </p:txBody>
      </p:sp>
      <p:sp>
        <p:nvSpPr>
          <p:cNvPr id="4" name="Slide Number Placeholder 3"/>
          <p:cNvSpPr>
            <a:spLocks noGrp="1"/>
          </p:cNvSpPr>
          <p:nvPr>
            <p:ph type="sldNum" sz="quarter" idx="5"/>
          </p:nvPr>
        </p:nvSpPr>
        <p:spPr/>
        <p:txBody>
          <a:bodyPr/>
          <a:lstStyle/>
          <a:p>
            <a:fld id="{663C77F2-1C50-4F2D-BCB9-D75E05823B36}" type="slidenum">
              <a:t>3</a:t>
            </a:fld>
            <a:endParaRPr lang="en-US" dirty="0"/>
          </a:p>
        </p:txBody>
      </p:sp>
    </p:spTree>
    <p:extLst>
      <p:ext uri="{BB962C8B-B14F-4D97-AF65-F5344CB8AC3E}">
        <p14:creationId xmlns:p14="http://schemas.microsoft.com/office/powerpoint/2010/main" val="19944599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it-IT"/>
          </a:p>
        </p:txBody>
      </p:sp>
      <p:sp>
        <p:nvSpPr>
          <p:cNvPr id="3" name="Notes Placeholder 2"/>
          <p:cNvSpPr>
            <a:spLocks noGrp="1"/>
          </p:cNvSpPr>
          <p:nvPr>
            <p:ph type="body" idx="1"/>
          </p:nvPr>
        </p:nvSpPr>
        <p:spPr/>
        <p:txBody>
          <a:bodyPr/>
          <a:lstStyle/>
          <a:p>
            <a:r>
              <a:rPr lang="en-US" dirty="0"/>
              <a:t>
---
This slide references information from the following file: https://news.avvocatoandreani.it/articoli/pct-quando-puo-dirsi-perfezionato-deposito-telematico-degli-atti-107194.html,https://mingiustizia.sharepoint.com/sites/wikiareacivile/SiteAssets/PTEL-MU-006-CdU.pdf?web=1,https://mingiustizia.sharepoint.com/sites/giudlavarchivio/_layouts/15/Doc.aspx?sourcedoc=%7B538930ED-C491-46E5-8924-D966D1740D32%7D&amp;file=pct%20indicazioni%20riassuntive.docx&amp;action=default&amp;mobileredirect=true&amp;DefaultItemOpen=1,https://mingiustizia.sharepoint.com/sites/wikiareacivile/SiteAssets/PTEL-MU-RA-066-NS.pdf?web=1
Le quattro PEC del deposito telematico, Giurisprudenza </a:t>
            </a:r>
            <a:r>
              <a:rPr lang="en-US" dirty="0" err="1"/>
              <a:t>recente</a:t>
            </a:r>
            <a:r>
              <a:rPr lang="en-US" dirty="0"/>
              <a:t> e </a:t>
            </a:r>
            <a:r>
              <a:rPr lang="en-US" dirty="0" err="1"/>
              <a:t>rimessione</a:t>
            </a:r>
            <a:r>
              <a:rPr lang="en-US" dirty="0"/>
              <a:t> in termini
</a:t>
            </a:r>
          </a:p>
        </p:txBody>
      </p:sp>
      <p:sp>
        <p:nvSpPr>
          <p:cNvPr id="4" name="Slide Number Placeholder 3"/>
          <p:cNvSpPr>
            <a:spLocks noGrp="1"/>
          </p:cNvSpPr>
          <p:nvPr>
            <p:ph type="sldNum" sz="quarter" idx="5"/>
          </p:nvPr>
        </p:nvSpPr>
        <p:spPr/>
        <p:txBody>
          <a:bodyPr/>
          <a:lstStyle/>
          <a:p>
            <a:fld id="{663C77F2-1C50-4F2D-BCB9-D75E05823B36}" type="slidenum">
              <a:t>6</a:t>
            </a:fld>
            <a:endParaRPr lang="en-US"/>
          </a:p>
        </p:txBody>
      </p:sp>
    </p:spTree>
    <p:extLst>
      <p:ext uri="{BB962C8B-B14F-4D97-AF65-F5344CB8AC3E}">
        <p14:creationId xmlns:p14="http://schemas.microsoft.com/office/powerpoint/2010/main" val="7725985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it-IT"/>
          </a:p>
        </p:txBody>
      </p:sp>
      <p:sp>
        <p:nvSpPr>
          <p:cNvPr id="3" name="Notes Placeholder 2"/>
          <p:cNvSpPr>
            <a:spLocks noGrp="1"/>
          </p:cNvSpPr>
          <p:nvPr>
            <p:ph type="body" idx="1"/>
          </p:nvPr>
        </p:nvSpPr>
        <p:spPr/>
        <p:txBody>
          <a:bodyPr/>
          <a:lstStyle/>
          <a:p>
            <a:r>
              <a:rPr lang="en-US" dirty="0"/>
              <a:t>
---
This slide references information from the following file: https://news.avvocatoandreani.it/articoli/pct-quando-puo-dirsi-perfezionato-deposito-telematico-degli-atti-107194.html,https://mingiustizia.sharepoint.com/sites/wikiareacivile/SiteAssets/PTEL-MU-006-CdU.pdf?web=1,https://mingiustizia.sharepoint.com/sites/giudlavarchivio/_layouts/15/Doc.aspx?sourcedoc=%7B538930ED-C491-46E5-8924-D966D1740D32%7D&amp;file=pct%20indicazioni%20riassuntive.docx&amp;action=default&amp;mobileredirect=true&amp;DefaultItemOpen=1,https://mingiustizia.sharepoint.com/sites/wikiareacivile/SiteAssets/PTEL-MU-RA-066-NS.pdf?web=1
Il deposito telematico di un </a:t>
            </a:r>
            <a:r>
              <a:rPr lang="en-US" dirty="0" err="1"/>
              <a:t>atto</a:t>
            </a:r>
            <a:r>
              <a:rPr lang="en-US" dirty="0"/>
              <a:t> </a:t>
            </a:r>
            <a:r>
              <a:rPr lang="en-US" dirty="0" err="1"/>
              <a:t>processuale</a:t>
            </a:r>
            <a:r>
              <a:rPr lang="en-US" dirty="0"/>
              <a:t> </a:t>
            </a:r>
            <a:r>
              <a:rPr lang="en-US" dirty="0" err="1"/>
              <a:t>nel</a:t>
            </a:r>
            <a:r>
              <a:rPr lang="en-US" dirty="0"/>
              <a:t> PCT genera quattro PEC: 1) </a:t>
            </a:r>
            <a:r>
              <a:rPr lang="en-US" dirty="0" err="1"/>
              <a:t>accettazione</a:t>
            </a:r>
            <a:r>
              <a:rPr lang="en-US" dirty="0"/>
              <a:t> del </a:t>
            </a:r>
            <a:r>
              <a:rPr lang="en-US" dirty="0" err="1"/>
              <a:t>mittente</a:t>
            </a:r>
            <a:r>
              <a:rPr lang="en-US" dirty="0"/>
              <a:t>, 2) ricevuta di </a:t>
            </a:r>
            <a:r>
              <a:rPr lang="en-US" dirty="0" err="1"/>
              <a:t>avvenuta</a:t>
            </a:r>
            <a:r>
              <a:rPr lang="en-US" dirty="0"/>
              <a:t> </a:t>
            </a:r>
            <a:r>
              <a:rPr lang="en-US" dirty="0" err="1"/>
              <a:t>consegna</a:t>
            </a:r>
            <a:r>
              <a:rPr lang="en-US" dirty="0"/>
              <a:t> (RAC), 3) </a:t>
            </a:r>
            <a:r>
              <a:rPr lang="en-US" dirty="0" err="1"/>
              <a:t>esito</a:t>
            </a:r>
            <a:r>
              <a:rPr lang="en-US" dirty="0"/>
              <a:t> dei </a:t>
            </a:r>
            <a:r>
              <a:rPr lang="en-US" dirty="0" err="1"/>
              <a:t>controlli</a:t>
            </a:r>
            <a:r>
              <a:rPr lang="en-US" dirty="0"/>
              <a:t> </a:t>
            </a:r>
            <a:r>
              <a:rPr lang="en-US" dirty="0" err="1"/>
              <a:t>automatici</a:t>
            </a:r>
            <a:r>
              <a:rPr lang="en-US" dirty="0"/>
              <a:t>, 4) </a:t>
            </a:r>
            <a:r>
              <a:rPr lang="en-US" dirty="0" err="1"/>
              <a:t>esito</a:t>
            </a:r>
            <a:r>
              <a:rPr lang="en-US" dirty="0"/>
              <a:t> del </a:t>
            </a:r>
            <a:r>
              <a:rPr lang="en-US" dirty="0" err="1"/>
              <a:t>controllo</a:t>
            </a:r>
            <a:r>
              <a:rPr lang="en-US" dirty="0"/>
              <a:t> di cancelleria. La seconda PEC, la RAC, è </a:t>
            </a:r>
            <a:r>
              <a:rPr lang="en-US" dirty="0" err="1"/>
              <a:t>quella</a:t>
            </a:r>
            <a:r>
              <a:rPr lang="en-US" dirty="0"/>
              <a:t> che </a:t>
            </a:r>
            <a:r>
              <a:rPr lang="en-US" dirty="0" err="1"/>
              <a:t>perfeziona</a:t>
            </a:r>
            <a:r>
              <a:rPr lang="en-US" dirty="0"/>
              <a:t> il deposito ai </a:t>
            </a:r>
            <a:r>
              <a:rPr lang="en-US" dirty="0" err="1"/>
              <a:t>fini</a:t>
            </a:r>
            <a:r>
              <a:rPr lang="en-US" dirty="0"/>
              <a:t> della tempestività, come </a:t>
            </a:r>
            <a:r>
              <a:rPr lang="en-US" dirty="0" err="1"/>
              <a:t>stabilito</a:t>
            </a:r>
            <a:r>
              <a:rPr lang="en-US" dirty="0"/>
              <a:t> </a:t>
            </a:r>
            <a:r>
              <a:rPr lang="en-US" dirty="0" err="1"/>
              <a:t>dall’art</a:t>
            </a:r>
            <a:r>
              <a:rPr lang="en-US" dirty="0"/>
              <a:t>. 16-bis del D.L. 179/2012 e </a:t>
            </a:r>
            <a:r>
              <a:rPr lang="en-US" dirty="0" err="1"/>
              <a:t>confermato</a:t>
            </a:r>
            <a:r>
              <a:rPr lang="en-US" dirty="0"/>
              <a:t> </a:t>
            </a:r>
            <a:r>
              <a:rPr lang="en-US" dirty="0" err="1"/>
              <a:t>dalla</a:t>
            </a:r>
            <a:r>
              <a:rPr lang="en-US" dirty="0"/>
              <a:t> giurisprudenza della Corte di Cassazione. La terza PEC </a:t>
            </a:r>
            <a:r>
              <a:rPr lang="en-US" dirty="0" err="1"/>
              <a:t>verifica</a:t>
            </a:r>
            <a:r>
              <a:rPr lang="en-US" dirty="0"/>
              <a:t> la conformità </a:t>
            </a:r>
            <a:r>
              <a:rPr lang="en-US" dirty="0" err="1"/>
              <a:t>tecnica</a:t>
            </a:r>
            <a:r>
              <a:rPr lang="en-US" dirty="0"/>
              <a:t> della busta (formato, </a:t>
            </a:r>
            <a:r>
              <a:rPr lang="en-US" dirty="0" err="1"/>
              <a:t>dimensioni</a:t>
            </a:r>
            <a:r>
              <a:rPr lang="en-US" dirty="0"/>
              <a:t>, </a:t>
            </a:r>
            <a:r>
              <a:rPr lang="en-US" dirty="0" err="1"/>
              <a:t>indirizzo</a:t>
            </a:r>
            <a:r>
              <a:rPr lang="en-US" dirty="0"/>
              <a:t> </a:t>
            </a:r>
            <a:r>
              <a:rPr lang="en-US" dirty="0" err="1"/>
              <a:t>censito</a:t>
            </a:r>
            <a:r>
              <a:rPr lang="en-US" dirty="0"/>
              <a:t> in </a:t>
            </a:r>
            <a:r>
              <a:rPr lang="en-US" dirty="0" err="1"/>
              <a:t>ReGIndE</a:t>
            </a:r>
            <a:r>
              <a:rPr lang="en-US" dirty="0"/>
              <a:t>), mentre la quarta PEC </a:t>
            </a:r>
            <a:r>
              <a:rPr lang="en-US" dirty="0" err="1"/>
              <a:t>attesta</a:t>
            </a:r>
            <a:r>
              <a:rPr lang="en-US" dirty="0"/>
              <a:t> </a:t>
            </a:r>
            <a:r>
              <a:rPr lang="en-US" dirty="0" err="1"/>
              <a:t>l’accettazione</a:t>
            </a:r>
            <a:r>
              <a:rPr lang="en-US" dirty="0"/>
              <a:t> o il </a:t>
            </a:r>
            <a:r>
              <a:rPr lang="en-US" dirty="0" err="1"/>
              <a:t>rigetto</a:t>
            </a:r>
            <a:r>
              <a:rPr lang="en-US" dirty="0"/>
              <a:t> da parte della cancelleria. È fondamentale </a:t>
            </a:r>
            <a:r>
              <a:rPr lang="en-US" dirty="0" err="1"/>
              <a:t>conservare</a:t>
            </a:r>
            <a:r>
              <a:rPr lang="en-US" dirty="0"/>
              <a:t> tutte le PEC per </a:t>
            </a:r>
            <a:r>
              <a:rPr lang="en-US" dirty="0" err="1"/>
              <a:t>documentare</a:t>
            </a:r>
            <a:r>
              <a:rPr lang="en-US" dirty="0"/>
              <a:t> la tempestività e la </a:t>
            </a:r>
            <a:r>
              <a:rPr lang="en-US" dirty="0" err="1"/>
              <a:t>regolarità</a:t>
            </a:r>
            <a:r>
              <a:rPr lang="en-US" dirty="0"/>
              <a:t> del deposito. In </a:t>
            </a:r>
            <a:r>
              <a:rPr lang="en-US" dirty="0" err="1"/>
              <a:t>caso</a:t>
            </a:r>
            <a:r>
              <a:rPr lang="en-US" dirty="0"/>
              <a:t> di </a:t>
            </a:r>
            <a:r>
              <a:rPr lang="en-US" dirty="0" err="1"/>
              <a:t>errore</a:t>
            </a:r>
            <a:r>
              <a:rPr lang="en-US" dirty="0"/>
              <a:t> nella quarta PEC, la parte può </a:t>
            </a:r>
            <a:r>
              <a:rPr lang="en-US" dirty="0" err="1"/>
              <a:t>chiedere</a:t>
            </a:r>
            <a:r>
              <a:rPr lang="en-US" dirty="0"/>
              <a:t> la </a:t>
            </a:r>
            <a:r>
              <a:rPr lang="en-US" dirty="0" err="1"/>
              <a:t>rimessione</a:t>
            </a:r>
            <a:r>
              <a:rPr lang="en-US" dirty="0"/>
              <a:t> in termini, come </a:t>
            </a:r>
            <a:r>
              <a:rPr lang="en-US" dirty="0" err="1"/>
              <a:t>riconosciuto</a:t>
            </a:r>
            <a:r>
              <a:rPr lang="en-US" dirty="0"/>
              <a:t> </a:t>
            </a:r>
            <a:r>
              <a:rPr lang="en-US" dirty="0" err="1"/>
              <a:t>dalla</a:t>
            </a:r>
            <a:r>
              <a:rPr lang="en-US" dirty="0"/>
              <a:t> Cassazione. La corretta gestione delle PEC è essenziale per evitare decadenze e garantire la validità degli atti processuali.
</a:t>
            </a:r>
          </a:p>
        </p:txBody>
      </p:sp>
      <p:sp>
        <p:nvSpPr>
          <p:cNvPr id="4" name="Slide Number Placeholder 3"/>
          <p:cNvSpPr>
            <a:spLocks noGrp="1"/>
          </p:cNvSpPr>
          <p:nvPr>
            <p:ph type="sldNum" sz="quarter" idx="5"/>
          </p:nvPr>
        </p:nvSpPr>
        <p:spPr/>
        <p:txBody>
          <a:bodyPr/>
          <a:lstStyle/>
          <a:p>
            <a:fld id="{663C77F2-1C50-4F2D-BCB9-D75E05823B36}" type="slidenum">
              <a:t>7</a:t>
            </a:fld>
            <a:endParaRPr lang="en-US"/>
          </a:p>
        </p:txBody>
      </p:sp>
    </p:spTree>
    <p:extLst>
      <p:ext uri="{BB962C8B-B14F-4D97-AF65-F5344CB8AC3E}">
        <p14:creationId xmlns:p14="http://schemas.microsoft.com/office/powerpoint/2010/main" val="12438163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it-IT"/>
          </a:p>
        </p:txBody>
      </p:sp>
      <p:sp>
        <p:nvSpPr>
          <p:cNvPr id="3" name="Notes Placeholder 2"/>
          <p:cNvSpPr>
            <a:spLocks noGrp="1"/>
          </p:cNvSpPr>
          <p:nvPr>
            <p:ph type="body" idx="1"/>
          </p:nvPr>
        </p:nvSpPr>
        <p:spPr/>
        <p:txBody>
          <a:bodyPr/>
          <a:lstStyle/>
          <a:p>
            <a:r>
              <a:rPr lang="en-US" dirty="0"/>
              <a:t>
---
This slide references information from the following file: https://news.avvocatoandreani.it/articoli/pct-quando-puo-dirsi-perfezionato-deposito-telematico-degli-atti-107194.html,https://mingiustizia.sharepoint.com/sites/wikiareacivile/SiteAssets/PTEL-MU-006-CdU.pdf?web=1,https://mingiustizia.sharepoint.com/sites/giudlavarchivio/_layouts/15/Doc.aspx?sourcedoc=%7B538930ED-C491-46E5-8924-D966D1740D32%7D&amp;file=pct%20indicazioni%20riassuntive.docx&amp;action=default&amp;mobileredirect=true&amp;DefaultItemOpen=1,https://mingiustizia.sharepoint.com/sites/wikiareacivile/SiteAssets/PTEL-MU-RA-066-NS.pdf?web=1
La giurisprudenza </a:t>
            </a:r>
            <a:r>
              <a:rPr lang="en-US" dirty="0" err="1"/>
              <a:t>recente</a:t>
            </a:r>
            <a:r>
              <a:rPr lang="en-US" dirty="0"/>
              <a:t> ha </a:t>
            </a:r>
            <a:r>
              <a:rPr lang="en-US" dirty="0" err="1"/>
              <a:t>fornito</a:t>
            </a:r>
            <a:r>
              <a:rPr lang="en-US" dirty="0"/>
              <a:t> </a:t>
            </a:r>
            <a:r>
              <a:rPr lang="en-US" dirty="0" err="1"/>
              <a:t>importanti</a:t>
            </a:r>
            <a:r>
              <a:rPr lang="en-US" dirty="0"/>
              <a:t> </a:t>
            </a:r>
            <a:r>
              <a:rPr lang="en-US" dirty="0" err="1"/>
              <a:t>chiarimenti</a:t>
            </a:r>
            <a:r>
              <a:rPr lang="en-US" dirty="0"/>
              <a:t> </a:t>
            </a:r>
            <a:r>
              <a:rPr lang="en-US" dirty="0" err="1"/>
              <a:t>sul</a:t>
            </a:r>
            <a:r>
              <a:rPr lang="en-US" dirty="0"/>
              <a:t> perfezionamento del deposito telematico e </a:t>
            </a:r>
            <a:r>
              <a:rPr lang="en-US" dirty="0" err="1"/>
              <a:t>sulla</a:t>
            </a:r>
            <a:r>
              <a:rPr lang="en-US" dirty="0"/>
              <a:t> </a:t>
            </a:r>
            <a:r>
              <a:rPr lang="en-US" dirty="0" err="1"/>
              <a:t>rimessione</a:t>
            </a:r>
            <a:r>
              <a:rPr lang="en-US" dirty="0"/>
              <a:t> in termini. La Corte di Cassazione, con la </a:t>
            </a:r>
            <a:r>
              <a:rPr lang="en-US" dirty="0" err="1"/>
              <a:t>sentenza</a:t>
            </a:r>
            <a:r>
              <a:rPr lang="en-US" dirty="0"/>
              <a:t> n. 31592 del 14 </a:t>
            </a:r>
            <a:r>
              <a:rPr lang="en-US" dirty="0" err="1"/>
              <a:t>novembre</a:t>
            </a:r>
            <a:r>
              <a:rPr lang="en-US" dirty="0"/>
              <a:t> 2023, ha </a:t>
            </a:r>
            <a:r>
              <a:rPr lang="en-US" dirty="0" err="1"/>
              <a:t>stabilito</a:t>
            </a:r>
            <a:r>
              <a:rPr lang="en-US" dirty="0"/>
              <a:t> che il deposito si </a:t>
            </a:r>
            <a:r>
              <a:rPr lang="en-US" dirty="0" err="1"/>
              <a:t>perfeziona</a:t>
            </a:r>
            <a:r>
              <a:rPr lang="en-US" dirty="0"/>
              <a:t> con la seconda PEC (RAC), se </a:t>
            </a:r>
            <a:r>
              <a:rPr lang="en-US" dirty="0" err="1"/>
              <a:t>generata</a:t>
            </a:r>
            <a:r>
              <a:rPr lang="en-US" dirty="0"/>
              <a:t> entro le 23:59 del giorno di scadenza. </a:t>
            </a:r>
            <a:r>
              <a:rPr lang="en-US" dirty="0" err="1"/>
              <a:t>L’ordinanza</a:t>
            </a:r>
            <a:r>
              <a:rPr lang="en-US" dirty="0"/>
              <a:t> n. 69 del 3 </a:t>
            </a:r>
            <a:r>
              <a:rPr lang="en-US" dirty="0" err="1"/>
              <a:t>gennaio</a:t>
            </a:r>
            <a:r>
              <a:rPr lang="en-US" dirty="0"/>
              <a:t> 2025 ha </a:t>
            </a:r>
            <a:r>
              <a:rPr lang="en-US" dirty="0" err="1"/>
              <a:t>confermato</a:t>
            </a:r>
            <a:r>
              <a:rPr lang="en-US" dirty="0"/>
              <a:t> l’effetto </a:t>
            </a:r>
            <a:r>
              <a:rPr lang="en-US" dirty="0" err="1"/>
              <a:t>anticipato</a:t>
            </a:r>
            <a:r>
              <a:rPr lang="en-US" dirty="0"/>
              <a:t> e </a:t>
            </a:r>
            <a:r>
              <a:rPr lang="en-US" dirty="0" err="1"/>
              <a:t>provvisorio</a:t>
            </a:r>
            <a:r>
              <a:rPr lang="en-US" dirty="0"/>
              <a:t> della RAC. </a:t>
            </a:r>
            <a:r>
              <a:rPr lang="en-US" dirty="0" err="1"/>
              <a:t>L’ordinanza</a:t>
            </a:r>
            <a:r>
              <a:rPr lang="en-US" dirty="0"/>
              <a:t> n. 1348 del 12 </a:t>
            </a:r>
            <a:r>
              <a:rPr lang="en-US" dirty="0" err="1"/>
              <a:t>gennaio</a:t>
            </a:r>
            <a:r>
              <a:rPr lang="en-US" dirty="0"/>
              <a:t> 2024 ha </a:t>
            </a:r>
            <a:r>
              <a:rPr lang="en-US" dirty="0" err="1"/>
              <a:t>affrontato</a:t>
            </a:r>
            <a:r>
              <a:rPr lang="en-US" dirty="0"/>
              <a:t> il </a:t>
            </a:r>
            <a:r>
              <a:rPr lang="en-US" dirty="0" err="1"/>
              <a:t>tema</a:t>
            </a:r>
            <a:r>
              <a:rPr lang="en-US" dirty="0"/>
              <a:t> della </a:t>
            </a:r>
            <a:r>
              <a:rPr lang="en-US" dirty="0" err="1"/>
              <a:t>rimessione</a:t>
            </a:r>
            <a:r>
              <a:rPr lang="en-US" dirty="0"/>
              <a:t> in termini in </a:t>
            </a:r>
            <a:r>
              <a:rPr lang="en-US" dirty="0" err="1"/>
              <a:t>caso</a:t>
            </a:r>
            <a:r>
              <a:rPr lang="en-US" dirty="0"/>
              <a:t> di </a:t>
            </a:r>
            <a:r>
              <a:rPr lang="en-US" dirty="0" err="1"/>
              <a:t>errore</a:t>
            </a:r>
            <a:r>
              <a:rPr lang="en-US" dirty="0"/>
              <a:t> fatale nella quarta PEC, </a:t>
            </a:r>
            <a:r>
              <a:rPr lang="en-US" dirty="0" err="1"/>
              <a:t>chiarendo</a:t>
            </a:r>
            <a:r>
              <a:rPr lang="en-US" dirty="0"/>
              <a:t> che tale </a:t>
            </a:r>
            <a:r>
              <a:rPr lang="en-US" dirty="0" err="1"/>
              <a:t>errore</a:t>
            </a:r>
            <a:r>
              <a:rPr lang="en-US" dirty="0"/>
              <a:t> non </a:t>
            </a:r>
            <a:r>
              <a:rPr lang="en-US" dirty="0" err="1"/>
              <a:t>implica</a:t>
            </a:r>
            <a:r>
              <a:rPr lang="en-US" dirty="0"/>
              <a:t> </a:t>
            </a:r>
            <a:r>
              <a:rPr lang="en-US" dirty="0" err="1"/>
              <a:t>automaticamente</a:t>
            </a:r>
            <a:r>
              <a:rPr lang="en-US" dirty="0"/>
              <a:t> la </a:t>
            </a:r>
            <a:r>
              <a:rPr lang="en-US" dirty="0" err="1"/>
              <a:t>colpa</a:t>
            </a:r>
            <a:r>
              <a:rPr lang="en-US" dirty="0"/>
              <a:t> del </a:t>
            </a:r>
            <a:r>
              <a:rPr lang="en-US" dirty="0" err="1"/>
              <a:t>depositante</a:t>
            </a:r>
            <a:r>
              <a:rPr lang="en-US" dirty="0"/>
              <a:t>. La </a:t>
            </a:r>
            <a:r>
              <a:rPr lang="en-US" dirty="0" err="1"/>
              <a:t>rimessione</a:t>
            </a:r>
            <a:r>
              <a:rPr lang="en-US" dirty="0"/>
              <a:t> è </a:t>
            </a:r>
            <a:r>
              <a:rPr lang="en-US" dirty="0" err="1"/>
              <a:t>ammissibile</a:t>
            </a:r>
            <a:r>
              <a:rPr lang="en-US" dirty="0"/>
              <a:t> se </a:t>
            </a:r>
            <a:r>
              <a:rPr lang="en-US" dirty="0" err="1"/>
              <a:t>l’istanza</a:t>
            </a:r>
            <a:r>
              <a:rPr lang="en-US" dirty="0"/>
              <a:t> è </a:t>
            </a:r>
            <a:r>
              <a:rPr lang="en-US" dirty="0" err="1"/>
              <a:t>formulata</a:t>
            </a:r>
            <a:r>
              <a:rPr lang="en-US" dirty="0"/>
              <a:t> </a:t>
            </a:r>
            <a:r>
              <a:rPr lang="en-US" dirty="0" err="1"/>
              <a:t>tempestivamente</a:t>
            </a:r>
            <a:r>
              <a:rPr lang="en-US" dirty="0"/>
              <a:t> e </a:t>
            </a:r>
            <a:r>
              <a:rPr lang="en-US" dirty="0" err="1"/>
              <a:t>l’errore</a:t>
            </a:r>
            <a:r>
              <a:rPr lang="en-US" dirty="0"/>
              <a:t> è </a:t>
            </a:r>
            <a:r>
              <a:rPr lang="en-US" dirty="0" err="1"/>
              <a:t>incolpevole</a:t>
            </a:r>
            <a:r>
              <a:rPr lang="en-US" dirty="0"/>
              <a:t>. Le </a:t>
            </a:r>
            <a:r>
              <a:rPr lang="en-US" dirty="0" err="1"/>
              <a:t>Sezioni</a:t>
            </a:r>
            <a:r>
              <a:rPr lang="en-US" dirty="0"/>
              <a:t> Unite, con la </a:t>
            </a:r>
            <a:r>
              <a:rPr lang="en-US" dirty="0" err="1"/>
              <a:t>sentenza</a:t>
            </a:r>
            <a:r>
              <a:rPr lang="en-US" dirty="0"/>
              <a:t> n. 28452 del 5 </a:t>
            </a:r>
            <a:r>
              <a:rPr lang="en-US" dirty="0" err="1"/>
              <a:t>novembre</a:t>
            </a:r>
            <a:r>
              <a:rPr lang="en-US" dirty="0"/>
              <a:t> 2024, hanno </a:t>
            </a:r>
            <a:r>
              <a:rPr lang="en-US" dirty="0" err="1"/>
              <a:t>risolto</a:t>
            </a:r>
            <a:r>
              <a:rPr lang="en-US" dirty="0"/>
              <a:t> il </a:t>
            </a:r>
            <a:r>
              <a:rPr lang="en-US" dirty="0" err="1"/>
              <a:t>contrasto</a:t>
            </a:r>
            <a:r>
              <a:rPr lang="en-US" dirty="0"/>
              <a:t> </a:t>
            </a:r>
            <a:r>
              <a:rPr lang="en-US" dirty="0" err="1"/>
              <a:t>giurisprudenziale</a:t>
            </a:r>
            <a:r>
              <a:rPr lang="en-US" dirty="0"/>
              <a:t> </a:t>
            </a:r>
            <a:r>
              <a:rPr lang="en-US" dirty="0" err="1"/>
              <a:t>sulla</a:t>
            </a:r>
            <a:r>
              <a:rPr lang="en-US" dirty="0"/>
              <a:t> notifica PEC non </a:t>
            </a:r>
            <a:r>
              <a:rPr lang="en-US" dirty="0" err="1"/>
              <a:t>andata</a:t>
            </a:r>
            <a:r>
              <a:rPr lang="en-US" dirty="0"/>
              <a:t> a buon fine per </a:t>
            </a:r>
            <a:r>
              <a:rPr lang="en-US" dirty="0" err="1"/>
              <a:t>casella</a:t>
            </a:r>
            <a:r>
              <a:rPr lang="en-US" dirty="0"/>
              <a:t> </a:t>
            </a:r>
            <a:r>
              <a:rPr lang="en-US" dirty="0" err="1"/>
              <a:t>piena</a:t>
            </a:r>
            <a:r>
              <a:rPr lang="en-US" dirty="0"/>
              <a:t> del </a:t>
            </a:r>
            <a:r>
              <a:rPr lang="en-US" dirty="0" err="1"/>
              <a:t>destinatario</a:t>
            </a:r>
            <a:r>
              <a:rPr lang="en-US" dirty="0"/>
              <a:t>, </a:t>
            </a:r>
            <a:r>
              <a:rPr lang="en-US" dirty="0" err="1"/>
              <a:t>stabilendo</a:t>
            </a:r>
            <a:r>
              <a:rPr lang="en-US" dirty="0"/>
              <a:t> i </a:t>
            </a:r>
            <a:r>
              <a:rPr lang="en-US" dirty="0" err="1"/>
              <a:t>criteri</a:t>
            </a:r>
            <a:r>
              <a:rPr lang="en-US" dirty="0"/>
              <a:t> per la validità e la </a:t>
            </a:r>
            <a:r>
              <a:rPr lang="en-US" dirty="0" err="1"/>
              <a:t>decorrenza</a:t>
            </a:r>
            <a:r>
              <a:rPr lang="en-US" dirty="0"/>
              <a:t> dei termini. </a:t>
            </a:r>
            <a:r>
              <a:rPr lang="en-US" dirty="0" err="1"/>
              <a:t>Queste</a:t>
            </a:r>
            <a:r>
              <a:rPr lang="en-US" dirty="0"/>
              <a:t> pronunce sono </a:t>
            </a:r>
            <a:r>
              <a:rPr lang="en-US" dirty="0" err="1"/>
              <a:t>fondamentali</a:t>
            </a:r>
            <a:r>
              <a:rPr lang="en-US" dirty="0"/>
              <a:t> per la gestione del PCT in appello, in </a:t>
            </a:r>
            <a:r>
              <a:rPr lang="en-US" dirty="0" err="1"/>
              <a:t>quanto</a:t>
            </a:r>
            <a:r>
              <a:rPr lang="en-US" dirty="0"/>
              <a:t> </a:t>
            </a:r>
            <a:r>
              <a:rPr lang="en-US" dirty="0" err="1"/>
              <a:t>incidono</a:t>
            </a:r>
            <a:r>
              <a:rPr lang="en-US" dirty="0"/>
              <a:t> </a:t>
            </a:r>
            <a:r>
              <a:rPr lang="en-US" dirty="0" err="1"/>
              <a:t>direttamente</a:t>
            </a:r>
            <a:r>
              <a:rPr lang="en-US" dirty="0"/>
              <a:t> </a:t>
            </a:r>
            <a:r>
              <a:rPr lang="en-US" dirty="0" err="1"/>
              <a:t>sulla</a:t>
            </a:r>
            <a:r>
              <a:rPr lang="en-US" dirty="0"/>
              <a:t> validità degli atti e </a:t>
            </a:r>
            <a:r>
              <a:rPr lang="en-US" dirty="0" err="1"/>
              <a:t>sulla</a:t>
            </a:r>
            <a:r>
              <a:rPr lang="en-US" dirty="0"/>
              <a:t> </a:t>
            </a:r>
            <a:r>
              <a:rPr lang="en-US" dirty="0" err="1"/>
              <a:t>possibilità</a:t>
            </a:r>
            <a:r>
              <a:rPr lang="en-US" dirty="0"/>
              <a:t> di </a:t>
            </a:r>
            <a:r>
              <a:rPr lang="en-US" dirty="0" err="1"/>
              <a:t>recuperare</a:t>
            </a:r>
            <a:r>
              <a:rPr lang="en-US" dirty="0"/>
              <a:t> termini </a:t>
            </a:r>
            <a:r>
              <a:rPr lang="en-US" dirty="0" err="1"/>
              <a:t>decaduti</a:t>
            </a:r>
            <a:r>
              <a:rPr lang="en-US" dirty="0"/>
              <a:t>.
</a:t>
            </a:r>
          </a:p>
        </p:txBody>
      </p:sp>
      <p:sp>
        <p:nvSpPr>
          <p:cNvPr id="4" name="Slide Number Placeholder 3"/>
          <p:cNvSpPr>
            <a:spLocks noGrp="1"/>
          </p:cNvSpPr>
          <p:nvPr>
            <p:ph type="sldNum" sz="quarter" idx="5"/>
          </p:nvPr>
        </p:nvSpPr>
        <p:spPr/>
        <p:txBody>
          <a:bodyPr/>
          <a:lstStyle/>
          <a:p>
            <a:fld id="{663C77F2-1C50-4F2D-BCB9-D75E05823B36}" type="slidenum">
              <a:t>8</a:t>
            </a:fld>
            <a:endParaRPr lang="en-US"/>
          </a:p>
        </p:txBody>
      </p:sp>
    </p:spTree>
    <p:extLst>
      <p:ext uri="{BB962C8B-B14F-4D97-AF65-F5344CB8AC3E}">
        <p14:creationId xmlns:p14="http://schemas.microsoft.com/office/powerpoint/2010/main" val="1644824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it-IT"/>
          </a:p>
        </p:txBody>
      </p:sp>
      <p:sp>
        <p:nvSpPr>
          <p:cNvPr id="3" name="Notes Placeholder 2"/>
          <p:cNvSpPr>
            <a:spLocks noGrp="1"/>
          </p:cNvSpPr>
          <p:nvPr>
            <p:ph type="body" idx="1"/>
          </p:nvPr>
        </p:nvSpPr>
        <p:spPr/>
        <p:txBody>
          <a:bodyPr/>
          <a:lstStyle/>
          <a:p>
            <a:r>
              <a:rPr lang="en-US" dirty="0"/>
              <a:t>
---
This slide references information from the following file: https://outlook.office365.com/owa/?ItemID=AAMkAGUwYTU3MjFmLWQ4YmYtNGU2NS1hNzYzLWE0NzQ5YmI5NTk3NABGAAAAAABqypzN%2fArDS7oQg9WtWkH5BwA3%2bNiiPg3%2fTJ9%2bDXwD9bEQAAABGcLKAABPqjWZoo8sQL9hlv9gPl9wAAKEwJgWAAA%3d&amp;exvsurl=1&amp;viewmodel=ReadMessageItem,https://outlook.office365.com/owa/?ItemID=AAMkAGUwYTU3MjFmLWQ4YmYtNGU2NS1hNzYzLWE0NzQ5YmI5NTk3NABGAAAAAABqypzN%2fArDS7oQg9WtWkH5BwA3%2bNiiPg3%2fTJ9%2bDXwD9bEQAAABGcLKAABPqjWZoo8sQL9hlv9gPl9wAAJ%2bmgc3AAA%3d&amp;exvsurl=1&amp;viewmodel=ReadMessageItem,https://www.normattiva.it/uri-res/N2Ls?urn:nir:stato:decreto.legge:2012-10-18;179!vig=2016-02-01~art16bis
Procedure di </a:t>
            </a:r>
            <a:r>
              <a:rPr lang="en-US" dirty="0" err="1"/>
              <a:t>iscrizione</a:t>
            </a:r>
            <a:r>
              <a:rPr lang="en-US" dirty="0"/>
              <a:t> a ruolo e </a:t>
            </a:r>
            <a:r>
              <a:rPr lang="en-US" dirty="0" err="1"/>
              <a:t>documentazione</a:t>
            </a:r>
            <a:r>
              <a:rPr lang="en-US" dirty="0"/>
              <a:t> necessaria, Gestione del fascicolo di parte in appello
</a:t>
            </a:r>
          </a:p>
        </p:txBody>
      </p:sp>
      <p:sp>
        <p:nvSpPr>
          <p:cNvPr id="4" name="Slide Number Placeholder 3"/>
          <p:cNvSpPr>
            <a:spLocks noGrp="1"/>
          </p:cNvSpPr>
          <p:nvPr>
            <p:ph type="sldNum" sz="quarter" idx="5"/>
          </p:nvPr>
        </p:nvSpPr>
        <p:spPr/>
        <p:txBody>
          <a:bodyPr/>
          <a:lstStyle/>
          <a:p>
            <a:fld id="{663C77F2-1C50-4F2D-BCB9-D75E05823B36}" type="slidenum">
              <a:t>9</a:t>
            </a:fld>
            <a:endParaRPr lang="en-US"/>
          </a:p>
        </p:txBody>
      </p:sp>
    </p:spTree>
    <p:extLst>
      <p:ext uri="{BB962C8B-B14F-4D97-AF65-F5344CB8AC3E}">
        <p14:creationId xmlns:p14="http://schemas.microsoft.com/office/powerpoint/2010/main" val="41810859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it-IT" dirty="0"/>
          </a:p>
        </p:txBody>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fld id="{663C77F2-1C50-4F2D-BCB9-D75E05823B36}" type="slidenum">
              <a:t>10</a:t>
            </a:fld>
            <a:endParaRPr lang="en-US"/>
          </a:p>
        </p:txBody>
      </p:sp>
    </p:spTree>
    <p:extLst>
      <p:ext uri="{BB962C8B-B14F-4D97-AF65-F5344CB8AC3E}">
        <p14:creationId xmlns:p14="http://schemas.microsoft.com/office/powerpoint/2010/main" val="10909642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it-IT" dirty="0"/>
          </a:p>
        </p:txBody>
      </p:sp>
      <p:sp>
        <p:nvSpPr>
          <p:cNvPr id="3" name="Notes Placeholder 2"/>
          <p:cNvSpPr>
            <a:spLocks noGrp="1"/>
          </p:cNvSpPr>
          <p:nvPr>
            <p:ph type="body" idx="1"/>
          </p:nvPr>
        </p:nvSpPr>
        <p:spPr/>
        <p:txBody>
          <a:bodyPr/>
          <a:lstStyle/>
          <a:p>
            <a:r>
              <a:rPr lang="en-US" dirty="0"/>
              <a:t>
---
This slide references information from the following file: https://outlook.office365.com/owa/?ItemID=AAMkAGUwYTU3MjFmLWQ4YmYtNGU2NS1hNzYzLWE0NzQ5YmI5NTk3NABGAAAAAABqypzN%2fArDS7oQg9WtWkH5BwA3%2bNiiPg3%2fTJ9%2bDXwD9bEQAAABGcLKAABPqjWZoo8sQL9hlv9gPl9wAAKEwJgWAAA%3d&amp;exvsurl=1&amp;viewmodel=ReadMessageItem,https://outlook.office365.com/owa/?ItemID=AAMkAGUwYTU3MjFmLWQ4YmYtNGU2NS1hNzYzLWE0NzQ5YmI5NTk3NABGAAAAAABqypzN%2fArDS7oQg9WtWkH5BwA3%2bNiiPg3%2fTJ9%2bDXwD9bEQAAABGcLKAABPqjWZoo8sQL9hlv9gPl9wAAJ%2bmgc3AAA%3d&amp;exvsurl=1&amp;viewmodel=ReadMessageItem,https://www.normattiva.it/uri-res/N2Ls?urn:nir:stato:decreto.legge:2012-10-18;179!vig=2016-02-01~art16bis
</a:t>
            </a:r>
          </a:p>
        </p:txBody>
      </p:sp>
      <p:sp>
        <p:nvSpPr>
          <p:cNvPr id="4" name="Slide Number Placeholder 3"/>
          <p:cNvSpPr>
            <a:spLocks noGrp="1"/>
          </p:cNvSpPr>
          <p:nvPr>
            <p:ph type="sldNum" sz="quarter" idx="5"/>
          </p:nvPr>
        </p:nvSpPr>
        <p:spPr/>
        <p:txBody>
          <a:bodyPr/>
          <a:lstStyle/>
          <a:p>
            <a:fld id="{663C77F2-1C50-4F2D-BCB9-D75E05823B36}" type="slidenum">
              <a:t>11</a:t>
            </a:fld>
            <a:endParaRPr lang="en-US"/>
          </a:p>
        </p:txBody>
      </p:sp>
    </p:spTree>
    <p:extLst>
      <p:ext uri="{BB962C8B-B14F-4D97-AF65-F5344CB8AC3E}">
        <p14:creationId xmlns:p14="http://schemas.microsoft.com/office/powerpoint/2010/main" val="344498215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with Pictur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877CE2-4402-942B-FD26-6E29BDAB9B47}"/>
              </a:ext>
            </a:extLst>
          </p:cNvPr>
          <p:cNvSpPr>
            <a:spLocks noGrp="1"/>
          </p:cNvSpPr>
          <p:nvPr>
            <p:ph type="title"/>
          </p:nvPr>
        </p:nvSpPr>
        <p:spPr>
          <a:xfrm>
            <a:off x="402336" y="731407"/>
            <a:ext cx="6480450" cy="3038878"/>
          </a:xfrm>
        </p:spPr>
        <p:txBody>
          <a:bodyPr anchor="t">
            <a:normAutofit/>
          </a:bodyPr>
          <a:lstStyle>
            <a:lvl1pPr>
              <a:defRPr sz="6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4FF79075-DF30-526B-9548-3F9D7EF9FAA8}"/>
              </a:ext>
            </a:extLst>
          </p:cNvPr>
          <p:cNvSpPr>
            <a:spLocks noGrp="1"/>
          </p:cNvSpPr>
          <p:nvPr>
            <p:ph type="body" idx="1"/>
          </p:nvPr>
        </p:nvSpPr>
        <p:spPr>
          <a:xfrm>
            <a:off x="429315" y="5264528"/>
            <a:ext cx="6577526" cy="1001354"/>
          </a:xfrm>
        </p:spPr>
        <p:txBody>
          <a:bodyPr anchor="ctr">
            <a:normAutofit/>
          </a:bodyPr>
          <a:lstStyle>
            <a:lvl1pPr marL="0" indent="0">
              <a:buNone/>
              <a:defRPr sz="1800">
                <a:solidFill>
                  <a:schemeClr val="tx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5" name="Footer Placeholder 4">
            <a:extLst>
              <a:ext uri="{FF2B5EF4-FFF2-40B4-BE49-F238E27FC236}">
                <a16:creationId xmlns:a16="http://schemas.microsoft.com/office/drawing/2014/main" id="{CEC3F3D2-CADD-A94F-6739-CCCDA6C6FA8C}"/>
              </a:ext>
            </a:extLst>
          </p:cNvPr>
          <p:cNvSpPr>
            <a:spLocks noGrp="1"/>
          </p:cNvSpPr>
          <p:nvPr>
            <p:ph type="ftr" sz="quarter" idx="11"/>
          </p:nvPr>
        </p:nvSpPr>
        <p:spPr>
          <a:xfrm>
            <a:off x="426780" y="6426091"/>
            <a:ext cx="4357544" cy="365125"/>
          </a:xfrm>
        </p:spPr>
        <p:txBody>
          <a:bodyPr/>
          <a:lstStyle/>
          <a:p>
            <a:r>
              <a:rPr lang="en-US"/>
              <a:t>Sample Footer Text</a:t>
            </a:r>
          </a:p>
        </p:txBody>
      </p:sp>
      <p:sp>
        <p:nvSpPr>
          <p:cNvPr id="4" name="Date Placeholder 3">
            <a:extLst>
              <a:ext uri="{FF2B5EF4-FFF2-40B4-BE49-F238E27FC236}">
                <a16:creationId xmlns:a16="http://schemas.microsoft.com/office/drawing/2014/main" id="{40CC541E-3AF5-9564-CE04-E4B86459DBE0}"/>
              </a:ext>
            </a:extLst>
          </p:cNvPr>
          <p:cNvSpPr>
            <a:spLocks noGrp="1"/>
          </p:cNvSpPr>
          <p:nvPr>
            <p:ph type="dt" sz="half" idx="10"/>
          </p:nvPr>
        </p:nvSpPr>
        <p:spPr>
          <a:xfrm>
            <a:off x="4932188" y="6426091"/>
            <a:ext cx="1431447" cy="365125"/>
          </a:xfrm>
        </p:spPr>
        <p:txBody>
          <a:bodyPr/>
          <a:lstStyle/>
          <a:p>
            <a:fld id="{395357C0-6E0D-46EB-9F8F-43803F348F24}" type="datetime1">
              <a:rPr lang="en-US" smtClean="0"/>
              <a:t>10/3/2025</a:t>
            </a:fld>
            <a:endParaRPr lang="en-US"/>
          </a:p>
        </p:txBody>
      </p:sp>
      <p:sp>
        <p:nvSpPr>
          <p:cNvPr id="6" name="Slide Number Placeholder 5">
            <a:extLst>
              <a:ext uri="{FF2B5EF4-FFF2-40B4-BE49-F238E27FC236}">
                <a16:creationId xmlns:a16="http://schemas.microsoft.com/office/drawing/2014/main" id="{C3C772A7-7F28-0EB0-D243-BCC6917DADA2}"/>
              </a:ext>
            </a:extLst>
          </p:cNvPr>
          <p:cNvSpPr>
            <a:spLocks noGrp="1"/>
          </p:cNvSpPr>
          <p:nvPr>
            <p:ph type="sldNum" sz="quarter" idx="12"/>
          </p:nvPr>
        </p:nvSpPr>
        <p:spPr>
          <a:xfrm>
            <a:off x="6382685" y="6426091"/>
            <a:ext cx="603114" cy="365125"/>
          </a:xfrm>
        </p:spPr>
        <p:txBody>
          <a:bodyPr/>
          <a:lstStyle/>
          <a:p>
            <a:fld id="{DD84031F-D6BF-4677-B12E-7D8B88BA70F7}" type="slidenum">
              <a:rPr lang="en-US" smtClean="0"/>
              <a:t>‹N›</a:t>
            </a:fld>
            <a:endParaRPr lang="en-US" dirty="0"/>
          </a:p>
        </p:txBody>
      </p:sp>
      <p:sp>
        <p:nvSpPr>
          <p:cNvPr id="9" name="Picture Placeholder 8">
            <a:extLst>
              <a:ext uri="{FF2B5EF4-FFF2-40B4-BE49-F238E27FC236}">
                <a16:creationId xmlns:a16="http://schemas.microsoft.com/office/drawing/2014/main" id="{6D3F2A15-2C96-2533-3F11-3EFA30B56716}"/>
              </a:ext>
            </a:extLst>
          </p:cNvPr>
          <p:cNvSpPr>
            <a:spLocks noGrp="1"/>
          </p:cNvSpPr>
          <p:nvPr>
            <p:ph type="pic" sz="quarter" idx="13" hasCustomPrompt="1"/>
          </p:nvPr>
        </p:nvSpPr>
        <p:spPr>
          <a:xfrm>
            <a:off x="7620000" y="0"/>
            <a:ext cx="4571999" cy="6858000"/>
          </a:xfrm>
          <a:blipFill>
            <a:blip r:embed="rId2">
              <a:alphaModFix amt="70000"/>
            </a:blip>
            <a:stretch>
              <a:fillRect/>
            </a:stretch>
          </a:blipFill>
          <a:effectLst>
            <a:outerShdw blurRad="203200" dist="12700" dir="7800000" algn="r" rotWithShape="0">
              <a:prstClr val="black">
                <a:alpha val="10000"/>
              </a:prstClr>
            </a:outerShdw>
          </a:effectLst>
        </p:spPr>
        <p:txBody>
          <a:bodyPr/>
          <a:lstStyle>
            <a:lvl1pPr marL="0" indent="0">
              <a:buNone/>
              <a:defRPr/>
            </a:lvl1pPr>
          </a:lstStyle>
          <a:p>
            <a:r>
              <a:rPr lang="en-US" dirty="0"/>
              <a:t> </a:t>
            </a:r>
          </a:p>
        </p:txBody>
      </p:sp>
      <p:cxnSp>
        <p:nvCxnSpPr>
          <p:cNvPr id="10" name="Straight Connector 9">
            <a:extLst>
              <a:ext uri="{FF2B5EF4-FFF2-40B4-BE49-F238E27FC236}">
                <a16:creationId xmlns:a16="http://schemas.microsoft.com/office/drawing/2014/main" id="{5022CE8C-DC47-AF8A-A37E-C04D364B8D63}"/>
              </a:ext>
            </a:extLst>
          </p:cNvPr>
          <p:cNvCxnSpPr>
            <a:cxnSpLocks/>
          </p:cNvCxnSpPr>
          <p:nvPr/>
        </p:nvCxnSpPr>
        <p:spPr>
          <a:xfrm>
            <a:off x="533400" y="6324773"/>
            <a:ext cx="6480450" cy="0"/>
          </a:xfrm>
          <a:prstGeom prst="line">
            <a:avLst/>
          </a:prstGeom>
          <a:ln w="9525">
            <a:solidFill>
              <a:schemeClr val="tx1">
                <a:alpha val="25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735A6ADE-4FF0-6E84-4D25-A3E7A481303D}"/>
              </a:ext>
            </a:extLst>
          </p:cNvPr>
          <p:cNvCxnSpPr>
            <a:cxnSpLocks/>
          </p:cNvCxnSpPr>
          <p:nvPr/>
        </p:nvCxnSpPr>
        <p:spPr>
          <a:xfrm>
            <a:off x="533400" y="5184424"/>
            <a:ext cx="6460509" cy="0"/>
          </a:xfrm>
          <a:prstGeom prst="line">
            <a:avLst/>
          </a:prstGeom>
          <a:ln w="9525">
            <a:solidFill>
              <a:schemeClr val="tx1">
                <a:alpha val="25000"/>
              </a:schemeClr>
            </a:solidFill>
          </a:ln>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5B306735-74E7-C788-FB5F-7BC551ED5CDD}"/>
              </a:ext>
            </a:extLst>
          </p:cNvPr>
          <p:cNvCxnSpPr>
            <a:cxnSpLocks/>
          </p:cNvCxnSpPr>
          <p:nvPr/>
        </p:nvCxnSpPr>
        <p:spPr>
          <a:xfrm>
            <a:off x="533400" y="512722"/>
            <a:ext cx="6456409" cy="0"/>
          </a:xfrm>
          <a:prstGeom prst="line">
            <a:avLst/>
          </a:prstGeom>
          <a:ln w="47625">
            <a:solidFill>
              <a:schemeClr val="accent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5730852"/>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Agenda">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019F8-742E-9EEF-F591-C9666AC32AF1}"/>
              </a:ext>
            </a:extLst>
          </p:cNvPr>
          <p:cNvSpPr>
            <a:spLocks noGrp="1"/>
          </p:cNvSpPr>
          <p:nvPr>
            <p:ph type="title"/>
          </p:nvPr>
        </p:nvSpPr>
        <p:spPr>
          <a:xfrm>
            <a:off x="402336" y="392851"/>
            <a:ext cx="7525512" cy="1882595"/>
          </a:xfrm>
        </p:spPr>
        <p:txBody>
          <a:bodyPr anchor="t">
            <a:normAutofit/>
          </a:bodyPr>
          <a:lstStyle>
            <a:lvl1pPr>
              <a:defRPr sz="6600">
                <a:solidFill>
                  <a:schemeClr val="accent1"/>
                </a:solidFill>
              </a:defRPr>
            </a:lvl1pPr>
          </a:lstStyle>
          <a:p>
            <a:r>
              <a:rPr lang="en-US"/>
              <a:t>Click to edit Master title style</a:t>
            </a:r>
            <a:endParaRPr lang="en-US" dirty="0"/>
          </a:p>
        </p:txBody>
      </p:sp>
      <p:sp>
        <p:nvSpPr>
          <p:cNvPr id="7" name="Content Placeholder 6">
            <a:extLst>
              <a:ext uri="{FF2B5EF4-FFF2-40B4-BE49-F238E27FC236}">
                <a16:creationId xmlns:a16="http://schemas.microsoft.com/office/drawing/2014/main" id="{28C8B19A-6FC1-2B71-0BFB-9274CBF396B9}"/>
              </a:ext>
            </a:extLst>
          </p:cNvPr>
          <p:cNvSpPr>
            <a:spLocks noGrp="1"/>
          </p:cNvSpPr>
          <p:nvPr>
            <p:ph sz="quarter" idx="13"/>
          </p:nvPr>
        </p:nvSpPr>
        <p:spPr>
          <a:xfrm>
            <a:off x="434856" y="2502245"/>
            <a:ext cx="7492991" cy="3669956"/>
          </a:xfrm>
        </p:spPr>
        <p:txBody>
          <a:bodyPr vert="horz" lIns="91440" tIns="45720" rIns="91440" bIns="45720" rtlCol="0" anchor="t">
            <a:normAutofit/>
          </a:bodyPr>
          <a:lstStyle>
            <a:lvl1pPr marL="457200" indent="-457200">
              <a:buFont typeface="+mj-lt"/>
              <a:buAutoNum type="arabicPeriod"/>
              <a:defRPr lang="en-US" sz="2000" dirty="0"/>
            </a:lvl1pPr>
            <a:lvl2pPr marL="800100" indent="-342900">
              <a:buFont typeface="+mj-lt"/>
              <a:buAutoNum type="arabicPeriod"/>
              <a:defRPr lang="en-US" sz="1800" dirty="0"/>
            </a:lvl2pPr>
            <a:lvl3pPr marL="1257300" indent="-342900">
              <a:buFont typeface="+mj-lt"/>
              <a:buAutoNum type="arabicPeriod"/>
              <a:defRPr lang="en-US" sz="1600" dirty="0"/>
            </a:lvl3pPr>
            <a:lvl4pPr marL="1714500" indent="-342900">
              <a:buFont typeface="+mj-lt"/>
              <a:buAutoNum type="arabicPeriod"/>
              <a:defRPr lang="en-US" sz="1600" dirty="0"/>
            </a:lvl4pPr>
            <a:lvl5pPr marL="2171700" indent="-342900">
              <a:buFont typeface="+mj-lt"/>
              <a:buAutoNum type="arabicPeriod"/>
              <a:defRPr lang="en-US" sz="16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Footer Placeholder 3">
            <a:extLst>
              <a:ext uri="{FF2B5EF4-FFF2-40B4-BE49-F238E27FC236}">
                <a16:creationId xmlns:a16="http://schemas.microsoft.com/office/drawing/2014/main" id="{0B12CFE6-D05E-5478-B3A4-81DC4DCD7410}"/>
              </a:ext>
            </a:extLst>
          </p:cNvPr>
          <p:cNvSpPr>
            <a:spLocks noGrp="1"/>
          </p:cNvSpPr>
          <p:nvPr>
            <p:ph type="ftr" sz="quarter" idx="11"/>
          </p:nvPr>
        </p:nvSpPr>
        <p:spPr/>
        <p:txBody>
          <a:bodyPr/>
          <a:lstStyle/>
          <a:p>
            <a:r>
              <a:rPr lang="en-US"/>
              <a:t>Sample Footer Text</a:t>
            </a:r>
          </a:p>
        </p:txBody>
      </p:sp>
      <p:sp>
        <p:nvSpPr>
          <p:cNvPr id="3" name="Date Placeholder 2">
            <a:extLst>
              <a:ext uri="{FF2B5EF4-FFF2-40B4-BE49-F238E27FC236}">
                <a16:creationId xmlns:a16="http://schemas.microsoft.com/office/drawing/2014/main" id="{6CC77F2D-39D2-22F7-CF0B-39D63EBF00B7}"/>
              </a:ext>
            </a:extLst>
          </p:cNvPr>
          <p:cNvSpPr>
            <a:spLocks noGrp="1"/>
          </p:cNvSpPr>
          <p:nvPr>
            <p:ph type="dt" sz="half" idx="10"/>
          </p:nvPr>
        </p:nvSpPr>
        <p:spPr/>
        <p:txBody>
          <a:bodyPr/>
          <a:lstStyle/>
          <a:p>
            <a:fld id="{395056F1-F5E2-4ED8-9ED2-B4DCC32FE4B1}" type="datetime1">
              <a:rPr lang="en-US" smtClean="0"/>
              <a:t>10/3/2025</a:t>
            </a:fld>
            <a:endParaRPr lang="en-US"/>
          </a:p>
        </p:txBody>
      </p:sp>
      <p:sp>
        <p:nvSpPr>
          <p:cNvPr id="5" name="Slide Number Placeholder 4">
            <a:extLst>
              <a:ext uri="{FF2B5EF4-FFF2-40B4-BE49-F238E27FC236}">
                <a16:creationId xmlns:a16="http://schemas.microsoft.com/office/drawing/2014/main" id="{626B86D3-24E1-029E-BA22-9F17F9517D65}"/>
              </a:ext>
            </a:extLst>
          </p:cNvPr>
          <p:cNvSpPr>
            <a:spLocks noGrp="1"/>
          </p:cNvSpPr>
          <p:nvPr>
            <p:ph type="sldNum" sz="quarter" idx="12"/>
          </p:nvPr>
        </p:nvSpPr>
        <p:spPr/>
        <p:txBody>
          <a:bodyPr/>
          <a:lstStyle/>
          <a:p>
            <a:fld id="{DD84031F-D6BF-4677-B12E-7D8B88BA70F7}" type="slidenum">
              <a:rPr lang="en-US" smtClean="0"/>
              <a:t>‹N›</a:t>
            </a:fld>
            <a:endParaRPr lang="en-US"/>
          </a:p>
        </p:txBody>
      </p:sp>
    </p:spTree>
    <p:extLst>
      <p:ext uri="{BB962C8B-B14F-4D97-AF65-F5344CB8AC3E}">
        <p14:creationId xmlns:p14="http://schemas.microsoft.com/office/powerpoint/2010/main" val="594373688"/>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cSld name="Agenda with Pictur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019F8-742E-9EEF-F591-C9666AC32AF1}"/>
              </a:ext>
            </a:extLst>
          </p:cNvPr>
          <p:cNvSpPr>
            <a:spLocks noGrp="1"/>
          </p:cNvSpPr>
          <p:nvPr>
            <p:ph type="title"/>
          </p:nvPr>
        </p:nvSpPr>
        <p:spPr>
          <a:xfrm>
            <a:off x="402336" y="401519"/>
            <a:ext cx="6516938" cy="2091068"/>
          </a:xfrm>
        </p:spPr>
        <p:txBody>
          <a:bodyPr anchor="t">
            <a:normAutofit/>
          </a:bodyPr>
          <a:lstStyle>
            <a:lvl1pPr>
              <a:defRPr sz="6600">
                <a:solidFill>
                  <a:schemeClr val="accent1"/>
                </a:solidFill>
              </a:defRPr>
            </a:lvl1pPr>
          </a:lstStyle>
          <a:p>
            <a:r>
              <a:rPr lang="en-US"/>
              <a:t>Click to edit Master title style</a:t>
            </a:r>
            <a:endParaRPr lang="en-US" dirty="0"/>
          </a:p>
        </p:txBody>
      </p:sp>
      <p:sp>
        <p:nvSpPr>
          <p:cNvPr id="7" name="Content Placeholder 6">
            <a:extLst>
              <a:ext uri="{FF2B5EF4-FFF2-40B4-BE49-F238E27FC236}">
                <a16:creationId xmlns:a16="http://schemas.microsoft.com/office/drawing/2014/main" id="{28C8B19A-6FC1-2B71-0BFB-9274CBF396B9}"/>
              </a:ext>
            </a:extLst>
          </p:cNvPr>
          <p:cNvSpPr>
            <a:spLocks noGrp="1"/>
          </p:cNvSpPr>
          <p:nvPr>
            <p:ph sz="quarter" idx="13"/>
          </p:nvPr>
        </p:nvSpPr>
        <p:spPr>
          <a:xfrm>
            <a:off x="436526" y="2897442"/>
            <a:ext cx="6482747" cy="3279838"/>
          </a:xfrm>
        </p:spPr>
        <p:txBody>
          <a:bodyPr vert="horz" lIns="91440" tIns="45720" rIns="91440" bIns="45720" rtlCol="0">
            <a:normAutofit/>
          </a:bodyPr>
          <a:lstStyle>
            <a:lvl1pPr marL="457200" indent="-457200">
              <a:buFont typeface="+mj-lt"/>
              <a:buAutoNum type="arabicPeriod"/>
              <a:defRPr lang="en-US" sz="2000" dirty="0"/>
            </a:lvl1pPr>
            <a:lvl2pPr marL="800100" indent="-342900">
              <a:buFont typeface="+mj-lt"/>
              <a:buAutoNum type="arabicPeriod"/>
              <a:defRPr lang="en-US" sz="1800" dirty="0"/>
            </a:lvl2pPr>
            <a:lvl3pPr marL="1257300" indent="-342900">
              <a:buFont typeface="+mj-lt"/>
              <a:buAutoNum type="arabicPeriod"/>
              <a:defRPr lang="en-US" sz="1600" dirty="0"/>
            </a:lvl3pPr>
            <a:lvl4pPr marL="1714500" indent="-342900">
              <a:buFont typeface="+mj-lt"/>
              <a:buAutoNum type="arabicPeriod"/>
              <a:defRPr lang="en-US" sz="1600" dirty="0"/>
            </a:lvl4pPr>
            <a:lvl5pPr marL="2171700" indent="-342900">
              <a:buFont typeface="+mj-lt"/>
              <a:buAutoNum type="arabicPeriod"/>
              <a:defRPr lang="en-US" sz="16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Footer Placeholder 3">
            <a:extLst>
              <a:ext uri="{FF2B5EF4-FFF2-40B4-BE49-F238E27FC236}">
                <a16:creationId xmlns:a16="http://schemas.microsoft.com/office/drawing/2014/main" id="{0B12CFE6-D05E-5478-B3A4-81DC4DCD7410}"/>
              </a:ext>
            </a:extLst>
          </p:cNvPr>
          <p:cNvSpPr>
            <a:spLocks noGrp="1"/>
          </p:cNvSpPr>
          <p:nvPr>
            <p:ph type="ftr" sz="quarter" idx="11"/>
          </p:nvPr>
        </p:nvSpPr>
        <p:spPr>
          <a:xfrm>
            <a:off x="402336" y="6426091"/>
            <a:ext cx="4303014" cy="365125"/>
          </a:xfrm>
        </p:spPr>
        <p:txBody>
          <a:bodyPr/>
          <a:lstStyle/>
          <a:p>
            <a:r>
              <a:rPr lang="en-US"/>
              <a:t>Sample Footer Text</a:t>
            </a:r>
          </a:p>
        </p:txBody>
      </p:sp>
      <p:sp>
        <p:nvSpPr>
          <p:cNvPr id="3" name="Date Placeholder 2">
            <a:extLst>
              <a:ext uri="{FF2B5EF4-FFF2-40B4-BE49-F238E27FC236}">
                <a16:creationId xmlns:a16="http://schemas.microsoft.com/office/drawing/2014/main" id="{6CC77F2D-39D2-22F7-CF0B-39D63EBF00B7}"/>
              </a:ext>
            </a:extLst>
          </p:cNvPr>
          <p:cNvSpPr>
            <a:spLocks noGrp="1"/>
          </p:cNvSpPr>
          <p:nvPr>
            <p:ph type="dt" sz="half" idx="10"/>
          </p:nvPr>
        </p:nvSpPr>
        <p:spPr>
          <a:xfrm>
            <a:off x="4895850" y="6416667"/>
            <a:ext cx="1420310" cy="365125"/>
          </a:xfrm>
        </p:spPr>
        <p:txBody>
          <a:bodyPr/>
          <a:lstStyle/>
          <a:p>
            <a:fld id="{87333073-65C1-4CC7-BBE7-8F5A3AFB183B}" type="datetime1">
              <a:rPr lang="en-US" smtClean="0"/>
              <a:t>10/3/2025</a:t>
            </a:fld>
            <a:endParaRPr lang="en-US"/>
          </a:p>
        </p:txBody>
      </p:sp>
      <p:sp>
        <p:nvSpPr>
          <p:cNvPr id="5" name="Slide Number Placeholder 4">
            <a:extLst>
              <a:ext uri="{FF2B5EF4-FFF2-40B4-BE49-F238E27FC236}">
                <a16:creationId xmlns:a16="http://schemas.microsoft.com/office/drawing/2014/main" id="{626B86D3-24E1-029E-BA22-9F17F9517D65}"/>
              </a:ext>
            </a:extLst>
          </p:cNvPr>
          <p:cNvSpPr>
            <a:spLocks noGrp="1"/>
          </p:cNvSpPr>
          <p:nvPr>
            <p:ph type="sldNum" sz="quarter" idx="12"/>
          </p:nvPr>
        </p:nvSpPr>
        <p:spPr>
          <a:xfrm>
            <a:off x="6316160" y="6416667"/>
            <a:ext cx="603114" cy="365125"/>
          </a:xfrm>
        </p:spPr>
        <p:txBody>
          <a:bodyPr/>
          <a:lstStyle/>
          <a:p>
            <a:fld id="{DD84031F-D6BF-4677-B12E-7D8B88BA70F7}" type="slidenum">
              <a:rPr lang="en-US" smtClean="0"/>
              <a:t>‹N›</a:t>
            </a:fld>
            <a:endParaRPr lang="en-US"/>
          </a:p>
        </p:txBody>
      </p:sp>
      <p:sp>
        <p:nvSpPr>
          <p:cNvPr id="8" name="Picture Placeholder 8">
            <a:extLst>
              <a:ext uri="{FF2B5EF4-FFF2-40B4-BE49-F238E27FC236}">
                <a16:creationId xmlns:a16="http://schemas.microsoft.com/office/drawing/2014/main" id="{FBFCD9F4-28CD-7877-8D0E-B6685E2A124F}"/>
              </a:ext>
            </a:extLst>
          </p:cNvPr>
          <p:cNvSpPr>
            <a:spLocks noGrp="1"/>
          </p:cNvSpPr>
          <p:nvPr>
            <p:ph type="pic" sz="quarter" idx="14" hasCustomPrompt="1"/>
          </p:nvPr>
        </p:nvSpPr>
        <p:spPr>
          <a:xfrm>
            <a:off x="7619999" y="0"/>
            <a:ext cx="4571999" cy="6857999"/>
          </a:xfrm>
          <a:blipFill>
            <a:blip r:embed="rId2">
              <a:alphaModFix amt="70000"/>
            </a:blip>
            <a:stretch>
              <a:fillRect/>
            </a:stretch>
          </a:blipFill>
          <a:effectLst>
            <a:outerShdw blurRad="203200" dist="12700" dir="7800000" algn="r" rotWithShape="0">
              <a:prstClr val="black">
                <a:alpha val="10000"/>
              </a:prstClr>
            </a:outerShdw>
          </a:effectLst>
        </p:spPr>
        <p:txBody>
          <a:bodyPr/>
          <a:lstStyle>
            <a:lvl1pPr marL="0" indent="0">
              <a:buNone/>
              <a:defRPr/>
            </a:lvl1pPr>
          </a:lstStyle>
          <a:p>
            <a:r>
              <a:rPr lang="en-US" dirty="0"/>
              <a:t> </a:t>
            </a:r>
          </a:p>
        </p:txBody>
      </p:sp>
      <p:cxnSp>
        <p:nvCxnSpPr>
          <p:cNvPr id="9" name="Straight Connector 8">
            <a:extLst>
              <a:ext uri="{FF2B5EF4-FFF2-40B4-BE49-F238E27FC236}">
                <a16:creationId xmlns:a16="http://schemas.microsoft.com/office/drawing/2014/main" id="{0E6481B7-DF51-286F-B976-0777FDDAC524}"/>
              </a:ext>
            </a:extLst>
          </p:cNvPr>
          <p:cNvCxnSpPr>
            <a:cxnSpLocks/>
          </p:cNvCxnSpPr>
          <p:nvPr/>
        </p:nvCxnSpPr>
        <p:spPr>
          <a:xfrm>
            <a:off x="530352" y="2670800"/>
            <a:ext cx="6402856" cy="0"/>
          </a:xfrm>
          <a:prstGeom prst="line">
            <a:avLst/>
          </a:prstGeom>
          <a:ln w="9525">
            <a:solidFill>
              <a:schemeClr val="tx1">
                <a:lumMod val="25000"/>
                <a:lumOff val="7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44034111"/>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Agenda with Picture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019F8-742E-9EEF-F591-C9666AC32AF1}"/>
              </a:ext>
            </a:extLst>
          </p:cNvPr>
          <p:cNvSpPr>
            <a:spLocks noGrp="1"/>
          </p:cNvSpPr>
          <p:nvPr>
            <p:ph type="title"/>
          </p:nvPr>
        </p:nvSpPr>
        <p:spPr>
          <a:xfrm>
            <a:off x="402336" y="3380188"/>
            <a:ext cx="4688732" cy="2313195"/>
          </a:xfrm>
        </p:spPr>
        <p:txBody>
          <a:bodyPr anchor="t">
            <a:normAutofit/>
          </a:bodyPr>
          <a:lstStyle>
            <a:lvl1pPr>
              <a:defRPr sz="5400">
                <a:solidFill>
                  <a:schemeClr val="accent1"/>
                </a:solidFill>
              </a:defRPr>
            </a:lvl1pPr>
          </a:lstStyle>
          <a:p>
            <a:r>
              <a:rPr lang="en-US"/>
              <a:t>Click to edit Master title style</a:t>
            </a:r>
            <a:endParaRPr lang="en-US" dirty="0"/>
          </a:p>
        </p:txBody>
      </p:sp>
      <p:sp>
        <p:nvSpPr>
          <p:cNvPr id="8" name="Picture Placeholder 8">
            <a:extLst>
              <a:ext uri="{FF2B5EF4-FFF2-40B4-BE49-F238E27FC236}">
                <a16:creationId xmlns:a16="http://schemas.microsoft.com/office/drawing/2014/main" id="{E6BFF2B7-0DC8-E068-0F08-D1CF291F8EA2}"/>
              </a:ext>
            </a:extLst>
          </p:cNvPr>
          <p:cNvSpPr>
            <a:spLocks noGrp="1"/>
          </p:cNvSpPr>
          <p:nvPr>
            <p:ph type="pic" sz="quarter" idx="14" hasCustomPrompt="1"/>
          </p:nvPr>
        </p:nvSpPr>
        <p:spPr>
          <a:xfrm>
            <a:off x="0" y="0"/>
            <a:ext cx="12192000" cy="3041367"/>
          </a:xfrm>
          <a:blipFill>
            <a:blip r:embed="rId2">
              <a:alphaModFix amt="70000"/>
            </a:blip>
            <a:stretch>
              <a:fillRect/>
            </a:stretch>
          </a:blipFill>
          <a:effectLst>
            <a:outerShdw blurRad="203200" dist="12700" dir="7800000" algn="r" rotWithShape="0">
              <a:prstClr val="black">
                <a:alpha val="10000"/>
              </a:prstClr>
            </a:outerShdw>
          </a:effectLst>
        </p:spPr>
        <p:txBody>
          <a:bodyPr/>
          <a:lstStyle>
            <a:lvl1pPr marL="0" indent="0">
              <a:buNone/>
              <a:defRPr/>
            </a:lvl1pPr>
          </a:lstStyle>
          <a:p>
            <a:r>
              <a:rPr lang="en-US" dirty="0"/>
              <a:t> </a:t>
            </a:r>
          </a:p>
        </p:txBody>
      </p:sp>
      <p:sp>
        <p:nvSpPr>
          <p:cNvPr id="7" name="Content Placeholder 6">
            <a:extLst>
              <a:ext uri="{FF2B5EF4-FFF2-40B4-BE49-F238E27FC236}">
                <a16:creationId xmlns:a16="http://schemas.microsoft.com/office/drawing/2014/main" id="{28C8B19A-6FC1-2B71-0BFB-9274CBF396B9}"/>
              </a:ext>
            </a:extLst>
          </p:cNvPr>
          <p:cNvSpPr>
            <a:spLocks noGrp="1"/>
          </p:cNvSpPr>
          <p:nvPr>
            <p:ph sz="quarter" idx="13"/>
          </p:nvPr>
        </p:nvSpPr>
        <p:spPr>
          <a:xfrm>
            <a:off x="5638800" y="3363190"/>
            <a:ext cx="6029721" cy="2759316"/>
          </a:xfrm>
        </p:spPr>
        <p:txBody>
          <a:bodyPr vert="horz" lIns="91440" tIns="45720" rIns="91440" bIns="45720" rtlCol="0">
            <a:normAutofit/>
          </a:bodyPr>
          <a:lstStyle>
            <a:lvl1pPr marL="457200" indent="-457200">
              <a:buFont typeface="+mj-lt"/>
              <a:buAutoNum type="arabicPeriod"/>
              <a:defRPr lang="en-US" sz="2000" dirty="0"/>
            </a:lvl1pPr>
            <a:lvl2pPr marL="800100" indent="-342900">
              <a:buFont typeface="+mj-lt"/>
              <a:buAutoNum type="arabicPeriod"/>
              <a:defRPr lang="en-US" sz="1800" dirty="0"/>
            </a:lvl2pPr>
            <a:lvl3pPr marL="1257300" indent="-342900">
              <a:buFont typeface="+mj-lt"/>
              <a:buAutoNum type="arabicPeriod"/>
              <a:defRPr lang="en-US" sz="1600" dirty="0"/>
            </a:lvl3pPr>
            <a:lvl4pPr marL="1714500" indent="-342900">
              <a:buFont typeface="+mj-lt"/>
              <a:buAutoNum type="arabicPeriod"/>
              <a:defRPr lang="en-US" sz="1600" dirty="0"/>
            </a:lvl4pPr>
            <a:lvl5pPr marL="2171700" indent="-342900">
              <a:buFont typeface="+mj-lt"/>
              <a:buAutoNum type="arabicPeriod"/>
              <a:defRPr lang="en-US" sz="16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Footer Placeholder 3">
            <a:extLst>
              <a:ext uri="{FF2B5EF4-FFF2-40B4-BE49-F238E27FC236}">
                <a16:creationId xmlns:a16="http://schemas.microsoft.com/office/drawing/2014/main" id="{0B12CFE6-D05E-5478-B3A4-81DC4DCD7410}"/>
              </a:ext>
            </a:extLst>
          </p:cNvPr>
          <p:cNvSpPr>
            <a:spLocks noGrp="1"/>
          </p:cNvSpPr>
          <p:nvPr>
            <p:ph type="ftr" sz="quarter" idx="11"/>
          </p:nvPr>
        </p:nvSpPr>
        <p:spPr/>
        <p:txBody>
          <a:bodyPr/>
          <a:lstStyle/>
          <a:p>
            <a:r>
              <a:rPr lang="en-US"/>
              <a:t>Sample Footer Text</a:t>
            </a:r>
          </a:p>
        </p:txBody>
      </p:sp>
      <p:sp>
        <p:nvSpPr>
          <p:cNvPr id="3" name="Date Placeholder 2">
            <a:extLst>
              <a:ext uri="{FF2B5EF4-FFF2-40B4-BE49-F238E27FC236}">
                <a16:creationId xmlns:a16="http://schemas.microsoft.com/office/drawing/2014/main" id="{6CC77F2D-39D2-22F7-CF0B-39D63EBF00B7}"/>
              </a:ext>
            </a:extLst>
          </p:cNvPr>
          <p:cNvSpPr>
            <a:spLocks noGrp="1"/>
          </p:cNvSpPr>
          <p:nvPr>
            <p:ph type="dt" sz="half" idx="10"/>
          </p:nvPr>
        </p:nvSpPr>
        <p:spPr/>
        <p:txBody>
          <a:bodyPr/>
          <a:lstStyle/>
          <a:p>
            <a:fld id="{EE872102-C255-4B2E-9A7E-2603C5FAD6D4}" type="datetime1">
              <a:rPr lang="en-US" smtClean="0"/>
              <a:t>10/3/2025</a:t>
            </a:fld>
            <a:endParaRPr lang="en-US"/>
          </a:p>
        </p:txBody>
      </p:sp>
      <p:sp>
        <p:nvSpPr>
          <p:cNvPr id="5" name="Slide Number Placeholder 4">
            <a:extLst>
              <a:ext uri="{FF2B5EF4-FFF2-40B4-BE49-F238E27FC236}">
                <a16:creationId xmlns:a16="http://schemas.microsoft.com/office/drawing/2014/main" id="{626B86D3-24E1-029E-BA22-9F17F9517D65}"/>
              </a:ext>
            </a:extLst>
          </p:cNvPr>
          <p:cNvSpPr>
            <a:spLocks noGrp="1"/>
          </p:cNvSpPr>
          <p:nvPr>
            <p:ph type="sldNum" sz="quarter" idx="12"/>
          </p:nvPr>
        </p:nvSpPr>
        <p:spPr/>
        <p:txBody>
          <a:bodyPr/>
          <a:lstStyle/>
          <a:p>
            <a:fld id="{DD84031F-D6BF-4677-B12E-7D8B88BA70F7}" type="slidenum">
              <a:rPr lang="en-US" smtClean="0"/>
              <a:t>‹N›</a:t>
            </a:fld>
            <a:endParaRPr lang="en-US"/>
          </a:p>
        </p:txBody>
      </p:sp>
      <p:cxnSp>
        <p:nvCxnSpPr>
          <p:cNvPr id="11" name="Straight Connector 10">
            <a:extLst>
              <a:ext uri="{FF2B5EF4-FFF2-40B4-BE49-F238E27FC236}">
                <a16:creationId xmlns:a16="http://schemas.microsoft.com/office/drawing/2014/main" id="{A4981961-B802-677C-4957-E24CA14D5E6D}"/>
              </a:ext>
            </a:extLst>
          </p:cNvPr>
          <p:cNvCxnSpPr>
            <a:cxnSpLocks/>
          </p:cNvCxnSpPr>
          <p:nvPr/>
        </p:nvCxnSpPr>
        <p:spPr>
          <a:xfrm>
            <a:off x="533400" y="6324600"/>
            <a:ext cx="11125200" cy="0"/>
          </a:xfrm>
          <a:prstGeom prst="line">
            <a:avLst/>
          </a:prstGeom>
          <a:ln w="9525">
            <a:solidFill>
              <a:schemeClr val="tx1">
                <a:lumMod val="25000"/>
                <a:lumOff val="7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19673271"/>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Content 2">
    <p:bg>
      <p:bgRef idx="1001">
        <a:schemeClr val="bg1"/>
      </p:bgRef>
    </p:bg>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0107B931-214A-9578-5A7A-FDEB9ADB5080}"/>
              </a:ext>
            </a:extLst>
          </p:cNvPr>
          <p:cNvCxnSpPr>
            <a:cxnSpLocks/>
          </p:cNvCxnSpPr>
          <p:nvPr/>
        </p:nvCxnSpPr>
        <p:spPr>
          <a:xfrm>
            <a:off x="3751277" y="2791386"/>
            <a:ext cx="4689446" cy="0"/>
          </a:xfrm>
          <a:prstGeom prst="line">
            <a:avLst/>
          </a:prstGeom>
          <a:ln w="9525">
            <a:solidFill>
              <a:schemeClr val="tx1">
                <a:alpha val="25000"/>
              </a:schemeClr>
            </a:solidFill>
          </a:ln>
        </p:spPr>
        <p:style>
          <a:lnRef idx="2">
            <a:schemeClr val="accent1"/>
          </a:lnRef>
          <a:fillRef idx="0">
            <a:schemeClr val="accent1"/>
          </a:fillRef>
          <a:effectRef idx="1">
            <a:schemeClr val="accent1"/>
          </a:effectRef>
          <a:fontRef idx="minor">
            <a:schemeClr val="tx1"/>
          </a:fontRef>
        </p:style>
      </p:cxnSp>
      <p:sp>
        <p:nvSpPr>
          <p:cNvPr id="2" name="Title 1">
            <a:extLst>
              <a:ext uri="{FF2B5EF4-FFF2-40B4-BE49-F238E27FC236}">
                <a16:creationId xmlns:a16="http://schemas.microsoft.com/office/drawing/2014/main" id="{EC7A09BB-8293-7DED-F5BF-8F3DA4B5760B}"/>
              </a:ext>
            </a:extLst>
          </p:cNvPr>
          <p:cNvSpPr>
            <a:spLocks noGrp="1"/>
          </p:cNvSpPr>
          <p:nvPr>
            <p:ph type="title"/>
          </p:nvPr>
        </p:nvSpPr>
        <p:spPr>
          <a:xfrm>
            <a:off x="3550862" y="1429789"/>
            <a:ext cx="5090277" cy="1196713"/>
          </a:xfrm>
        </p:spPr>
        <p:txBody>
          <a:bodyPr anchor="b"/>
          <a:lstStyle>
            <a:lvl1pPr algn="ctr">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1D0AB536-3625-6C4C-BCE1-4533963FDEC5}"/>
              </a:ext>
            </a:extLst>
          </p:cNvPr>
          <p:cNvSpPr>
            <a:spLocks noGrp="1"/>
          </p:cNvSpPr>
          <p:nvPr>
            <p:ph idx="1"/>
          </p:nvPr>
        </p:nvSpPr>
        <p:spPr>
          <a:xfrm>
            <a:off x="3676880" y="2999629"/>
            <a:ext cx="4838241" cy="2195823"/>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B97D1377-BC65-5D42-5EC9-BECE6F765322}"/>
              </a:ext>
            </a:extLst>
          </p:cNvPr>
          <p:cNvSpPr>
            <a:spLocks noGrp="1"/>
          </p:cNvSpPr>
          <p:nvPr>
            <p:ph type="ftr" sz="quarter" idx="11"/>
          </p:nvPr>
        </p:nvSpPr>
        <p:spPr/>
        <p:txBody>
          <a:bodyPr/>
          <a:lstStyle/>
          <a:p>
            <a:r>
              <a:rPr lang="en-US"/>
              <a:t>Sample Footer Text</a:t>
            </a:r>
          </a:p>
        </p:txBody>
      </p:sp>
      <p:sp>
        <p:nvSpPr>
          <p:cNvPr id="4" name="Date Placeholder 3">
            <a:extLst>
              <a:ext uri="{FF2B5EF4-FFF2-40B4-BE49-F238E27FC236}">
                <a16:creationId xmlns:a16="http://schemas.microsoft.com/office/drawing/2014/main" id="{0EEF9179-12AA-40A3-63A0-84A6ED06611F}"/>
              </a:ext>
            </a:extLst>
          </p:cNvPr>
          <p:cNvSpPr>
            <a:spLocks noGrp="1"/>
          </p:cNvSpPr>
          <p:nvPr>
            <p:ph type="dt" sz="half" idx="10"/>
          </p:nvPr>
        </p:nvSpPr>
        <p:spPr/>
        <p:txBody>
          <a:bodyPr/>
          <a:lstStyle/>
          <a:p>
            <a:fld id="{5070A7D6-92E1-4CDF-BD2F-79F298197135}" type="datetime1">
              <a:rPr lang="en-US" smtClean="0"/>
              <a:t>10/3/2025</a:t>
            </a:fld>
            <a:endParaRPr lang="en-US"/>
          </a:p>
        </p:txBody>
      </p:sp>
      <p:sp>
        <p:nvSpPr>
          <p:cNvPr id="6" name="Slide Number Placeholder 5">
            <a:extLst>
              <a:ext uri="{FF2B5EF4-FFF2-40B4-BE49-F238E27FC236}">
                <a16:creationId xmlns:a16="http://schemas.microsoft.com/office/drawing/2014/main" id="{0CCE0E3B-6350-CAAC-2CAB-78999D19CADB}"/>
              </a:ext>
            </a:extLst>
          </p:cNvPr>
          <p:cNvSpPr>
            <a:spLocks noGrp="1"/>
          </p:cNvSpPr>
          <p:nvPr>
            <p:ph type="sldNum" sz="quarter" idx="12"/>
          </p:nvPr>
        </p:nvSpPr>
        <p:spPr/>
        <p:txBody>
          <a:bodyPr/>
          <a:lstStyle/>
          <a:p>
            <a:fld id="{DD84031F-D6BF-4677-B12E-7D8B88BA70F7}" type="slidenum">
              <a:rPr lang="en-US" smtClean="0"/>
              <a:t>‹N›</a:t>
            </a:fld>
            <a:endParaRPr lang="en-US"/>
          </a:p>
        </p:txBody>
      </p:sp>
    </p:spTree>
    <p:extLst>
      <p:ext uri="{BB962C8B-B14F-4D97-AF65-F5344CB8AC3E}">
        <p14:creationId xmlns:p14="http://schemas.microsoft.com/office/powerpoint/2010/main" val="3469396687"/>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reserve="1">
  <p:cSld name="Content 3">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A09BB-8293-7DED-F5BF-8F3DA4B5760B}"/>
              </a:ext>
            </a:extLst>
          </p:cNvPr>
          <p:cNvSpPr>
            <a:spLocks noGrp="1"/>
          </p:cNvSpPr>
          <p:nvPr>
            <p:ph type="title"/>
          </p:nvPr>
        </p:nvSpPr>
        <p:spPr>
          <a:xfrm>
            <a:off x="1303089" y="1673352"/>
            <a:ext cx="3360352" cy="2324365"/>
          </a:xfrm>
        </p:spPr>
        <p:txBody>
          <a:bodyPr anchor="t"/>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1D0AB536-3625-6C4C-BCE1-4533963FDEC5}"/>
              </a:ext>
            </a:extLst>
          </p:cNvPr>
          <p:cNvSpPr>
            <a:spLocks noGrp="1"/>
          </p:cNvSpPr>
          <p:nvPr>
            <p:ph idx="1"/>
          </p:nvPr>
        </p:nvSpPr>
        <p:spPr>
          <a:xfrm>
            <a:off x="5103780" y="1673352"/>
            <a:ext cx="5785132" cy="291875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B97D1377-BC65-5D42-5EC9-BECE6F765322}"/>
              </a:ext>
            </a:extLst>
          </p:cNvPr>
          <p:cNvSpPr>
            <a:spLocks noGrp="1"/>
          </p:cNvSpPr>
          <p:nvPr>
            <p:ph type="ftr" sz="quarter" idx="11"/>
          </p:nvPr>
        </p:nvSpPr>
        <p:spPr/>
        <p:txBody>
          <a:bodyPr/>
          <a:lstStyle/>
          <a:p>
            <a:r>
              <a:rPr lang="en-US"/>
              <a:t>Sample Footer Text</a:t>
            </a:r>
          </a:p>
        </p:txBody>
      </p:sp>
      <p:sp>
        <p:nvSpPr>
          <p:cNvPr id="4" name="Date Placeholder 3">
            <a:extLst>
              <a:ext uri="{FF2B5EF4-FFF2-40B4-BE49-F238E27FC236}">
                <a16:creationId xmlns:a16="http://schemas.microsoft.com/office/drawing/2014/main" id="{0EEF9179-12AA-40A3-63A0-84A6ED06611F}"/>
              </a:ext>
            </a:extLst>
          </p:cNvPr>
          <p:cNvSpPr>
            <a:spLocks noGrp="1"/>
          </p:cNvSpPr>
          <p:nvPr>
            <p:ph type="dt" sz="half" idx="10"/>
          </p:nvPr>
        </p:nvSpPr>
        <p:spPr/>
        <p:txBody>
          <a:bodyPr/>
          <a:lstStyle/>
          <a:p>
            <a:fld id="{FFBEE3B3-6EA8-4914-BDAC-89234BD2AD09}" type="datetime1">
              <a:rPr lang="en-US" smtClean="0"/>
              <a:t>10/3/2025</a:t>
            </a:fld>
            <a:endParaRPr lang="en-US"/>
          </a:p>
        </p:txBody>
      </p:sp>
      <p:sp>
        <p:nvSpPr>
          <p:cNvPr id="6" name="Slide Number Placeholder 5">
            <a:extLst>
              <a:ext uri="{FF2B5EF4-FFF2-40B4-BE49-F238E27FC236}">
                <a16:creationId xmlns:a16="http://schemas.microsoft.com/office/drawing/2014/main" id="{0CCE0E3B-6350-CAAC-2CAB-78999D19CADB}"/>
              </a:ext>
            </a:extLst>
          </p:cNvPr>
          <p:cNvSpPr>
            <a:spLocks noGrp="1"/>
          </p:cNvSpPr>
          <p:nvPr>
            <p:ph type="sldNum" sz="quarter" idx="12"/>
          </p:nvPr>
        </p:nvSpPr>
        <p:spPr/>
        <p:txBody>
          <a:bodyPr/>
          <a:lstStyle/>
          <a:p>
            <a:fld id="{DD84031F-D6BF-4677-B12E-7D8B88BA70F7}" type="slidenum">
              <a:rPr lang="en-US" smtClean="0"/>
              <a:t>‹N›</a:t>
            </a:fld>
            <a:endParaRPr lang="en-US"/>
          </a:p>
        </p:txBody>
      </p:sp>
      <p:cxnSp>
        <p:nvCxnSpPr>
          <p:cNvPr id="8" name="Straight Connector 7">
            <a:extLst>
              <a:ext uri="{FF2B5EF4-FFF2-40B4-BE49-F238E27FC236}">
                <a16:creationId xmlns:a16="http://schemas.microsoft.com/office/drawing/2014/main" id="{A04E4891-5C32-2FDE-C242-EDBA3B5D1AC4}"/>
              </a:ext>
            </a:extLst>
          </p:cNvPr>
          <p:cNvCxnSpPr>
            <a:cxnSpLocks/>
          </p:cNvCxnSpPr>
          <p:nvPr/>
        </p:nvCxnSpPr>
        <p:spPr>
          <a:xfrm>
            <a:off x="530352" y="6345987"/>
            <a:ext cx="11159163" cy="0"/>
          </a:xfrm>
          <a:prstGeom prst="line">
            <a:avLst/>
          </a:prstGeom>
          <a:ln w="9525">
            <a:solidFill>
              <a:schemeClr val="tx1">
                <a:alpha val="2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62497176"/>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 preserve="1">
  <p:cSld name="Content 4">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A09BB-8293-7DED-F5BF-8F3DA4B5760B}"/>
              </a:ext>
            </a:extLst>
          </p:cNvPr>
          <p:cNvSpPr>
            <a:spLocks noGrp="1"/>
          </p:cNvSpPr>
          <p:nvPr>
            <p:ph type="title"/>
          </p:nvPr>
        </p:nvSpPr>
        <p:spPr>
          <a:xfrm>
            <a:off x="419560" y="1399734"/>
            <a:ext cx="4136461" cy="2918754"/>
          </a:xfrm>
        </p:spPr>
        <p:txBody>
          <a:bodyPr anchor="t"/>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1D0AB536-3625-6C4C-BCE1-4533963FDEC5}"/>
              </a:ext>
            </a:extLst>
          </p:cNvPr>
          <p:cNvSpPr>
            <a:spLocks noGrp="1"/>
          </p:cNvSpPr>
          <p:nvPr>
            <p:ph idx="1"/>
          </p:nvPr>
        </p:nvSpPr>
        <p:spPr>
          <a:xfrm>
            <a:off x="5103780" y="1398419"/>
            <a:ext cx="625002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B97D1377-BC65-5D42-5EC9-BECE6F765322}"/>
              </a:ext>
            </a:extLst>
          </p:cNvPr>
          <p:cNvSpPr>
            <a:spLocks noGrp="1"/>
          </p:cNvSpPr>
          <p:nvPr>
            <p:ph type="ftr" sz="quarter" idx="11"/>
          </p:nvPr>
        </p:nvSpPr>
        <p:spPr/>
        <p:txBody>
          <a:bodyPr/>
          <a:lstStyle/>
          <a:p>
            <a:r>
              <a:rPr lang="en-US"/>
              <a:t>Sample Footer Text</a:t>
            </a:r>
          </a:p>
        </p:txBody>
      </p:sp>
      <p:sp>
        <p:nvSpPr>
          <p:cNvPr id="4" name="Date Placeholder 3">
            <a:extLst>
              <a:ext uri="{FF2B5EF4-FFF2-40B4-BE49-F238E27FC236}">
                <a16:creationId xmlns:a16="http://schemas.microsoft.com/office/drawing/2014/main" id="{0EEF9179-12AA-40A3-63A0-84A6ED06611F}"/>
              </a:ext>
            </a:extLst>
          </p:cNvPr>
          <p:cNvSpPr>
            <a:spLocks noGrp="1"/>
          </p:cNvSpPr>
          <p:nvPr>
            <p:ph type="dt" sz="half" idx="10"/>
          </p:nvPr>
        </p:nvSpPr>
        <p:spPr/>
        <p:txBody>
          <a:bodyPr/>
          <a:lstStyle/>
          <a:p>
            <a:fld id="{32BB48EB-6AF5-4207-A153-D1AA963F0AC1}" type="datetime1">
              <a:rPr lang="en-US" smtClean="0"/>
              <a:t>10/3/2025</a:t>
            </a:fld>
            <a:endParaRPr lang="en-US"/>
          </a:p>
        </p:txBody>
      </p:sp>
      <p:sp>
        <p:nvSpPr>
          <p:cNvPr id="6" name="Slide Number Placeholder 5">
            <a:extLst>
              <a:ext uri="{FF2B5EF4-FFF2-40B4-BE49-F238E27FC236}">
                <a16:creationId xmlns:a16="http://schemas.microsoft.com/office/drawing/2014/main" id="{0CCE0E3B-6350-CAAC-2CAB-78999D19CADB}"/>
              </a:ext>
            </a:extLst>
          </p:cNvPr>
          <p:cNvSpPr>
            <a:spLocks noGrp="1"/>
          </p:cNvSpPr>
          <p:nvPr>
            <p:ph type="sldNum" sz="quarter" idx="12"/>
          </p:nvPr>
        </p:nvSpPr>
        <p:spPr/>
        <p:txBody>
          <a:bodyPr/>
          <a:lstStyle/>
          <a:p>
            <a:fld id="{DD84031F-D6BF-4677-B12E-7D8B88BA70F7}" type="slidenum">
              <a:rPr lang="en-US" smtClean="0"/>
              <a:t>‹N›</a:t>
            </a:fld>
            <a:endParaRPr lang="en-US"/>
          </a:p>
        </p:txBody>
      </p:sp>
      <p:cxnSp>
        <p:nvCxnSpPr>
          <p:cNvPr id="8" name="Straight Connector 7">
            <a:extLst>
              <a:ext uri="{FF2B5EF4-FFF2-40B4-BE49-F238E27FC236}">
                <a16:creationId xmlns:a16="http://schemas.microsoft.com/office/drawing/2014/main" id="{A04E4891-5C32-2FDE-C242-EDBA3B5D1AC4}"/>
              </a:ext>
            </a:extLst>
          </p:cNvPr>
          <p:cNvCxnSpPr>
            <a:cxnSpLocks/>
          </p:cNvCxnSpPr>
          <p:nvPr/>
        </p:nvCxnSpPr>
        <p:spPr>
          <a:xfrm>
            <a:off x="530352" y="6322906"/>
            <a:ext cx="11159163" cy="0"/>
          </a:xfrm>
          <a:prstGeom prst="line">
            <a:avLst/>
          </a:prstGeom>
          <a:ln w="9525">
            <a:solidFill>
              <a:schemeClr val="tx1">
                <a:alpha val="2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50771977"/>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obj" preserve="1">
  <p:cSld name="Content 5">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A09BB-8293-7DED-F5BF-8F3DA4B5760B}"/>
              </a:ext>
            </a:extLst>
          </p:cNvPr>
          <p:cNvSpPr>
            <a:spLocks noGrp="1"/>
          </p:cNvSpPr>
          <p:nvPr>
            <p:ph type="title"/>
          </p:nvPr>
        </p:nvSpPr>
        <p:spPr>
          <a:xfrm>
            <a:off x="422400" y="694944"/>
            <a:ext cx="3334120" cy="2734056"/>
          </a:xfrm>
        </p:spPr>
        <p:txBody>
          <a:bodyPr anchor="t"/>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1D0AB536-3625-6C4C-BCE1-4533963FDEC5}"/>
              </a:ext>
            </a:extLst>
          </p:cNvPr>
          <p:cNvSpPr>
            <a:spLocks noGrp="1"/>
          </p:cNvSpPr>
          <p:nvPr>
            <p:ph idx="1"/>
          </p:nvPr>
        </p:nvSpPr>
        <p:spPr>
          <a:xfrm>
            <a:off x="4229100" y="694943"/>
            <a:ext cx="7439421"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B97D1377-BC65-5D42-5EC9-BECE6F765322}"/>
              </a:ext>
            </a:extLst>
          </p:cNvPr>
          <p:cNvSpPr>
            <a:spLocks noGrp="1"/>
          </p:cNvSpPr>
          <p:nvPr>
            <p:ph type="ftr" sz="quarter" idx="11"/>
          </p:nvPr>
        </p:nvSpPr>
        <p:spPr/>
        <p:txBody>
          <a:bodyPr/>
          <a:lstStyle/>
          <a:p>
            <a:r>
              <a:rPr lang="en-US"/>
              <a:t>Sample Footer Text</a:t>
            </a:r>
          </a:p>
        </p:txBody>
      </p:sp>
      <p:sp>
        <p:nvSpPr>
          <p:cNvPr id="4" name="Date Placeholder 3">
            <a:extLst>
              <a:ext uri="{FF2B5EF4-FFF2-40B4-BE49-F238E27FC236}">
                <a16:creationId xmlns:a16="http://schemas.microsoft.com/office/drawing/2014/main" id="{0EEF9179-12AA-40A3-63A0-84A6ED06611F}"/>
              </a:ext>
            </a:extLst>
          </p:cNvPr>
          <p:cNvSpPr>
            <a:spLocks noGrp="1"/>
          </p:cNvSpPr>
          <p:nvPr>
            <p:ph type="dt" sz="half" idx="10"/>
          </p:nvPr>
        </p:nvSpPr>
        <p:spPr/>
        <p:txBody>
          <a:bodyPr/>
          <a:lstStyle/>
          <a:p>
            <a:fld id="{C0016614-595C-443F-AE20-86D2AC6A0013}" type="datetime1">
              <a:rPr lang="en-US" smtClean="0"/>
              <a:t>10/3/2025</a:t>
            </a:fld>
            <a:endParaRPr lang="en-US"/>
          </a:p>
        </p:txBody>
      </p:sp>
      <p:sp>
        <p:nvSpPr>
          <p:cNvPr id="6" name="Slide Number Placeholder 5">
            <a:extLst>
              <a:ext uri="{FF2B5EF4-FFF2-40B4-BE49-F238E27FC236}">
                <a16:creationId xmlns:a16="http://schemas.microsoft.com/office/drawing/2014/main" id="{0CCE0E3B-6350-CAAC-2CAB-78999D19CADB}"/>
              </a:ext>
            </a:extLst>
          </p:cNvPr>
          <p:cNvSpPr>
            <a:spLocks noGrp="1"/>
          </p:cNvSpPr>
          <p:nvPr>
            <p:ph type="sldNum" sz="quarter" idx="12"/>
          </p:nvPr>
        </p:nvSpPr>
        <p:spPr/>
        <p:txBody>
          <a:bodyPr/>
          <a:lstStyle/>
          <a:p>
            <a:fld id="{DD84031F-D6BF-4677-B12E-7D8B88BA70F7}" type="slidenum">
              <a:rPr lang="en-US" smtClean="0"/>
              <a:t>‹N›</a:t>
            </a:fld>
            <a:endParaRPr lang="en-US"/>
          </a:p>
        </p:txBody>
      </p:sp>
      <p:cxnSp>
        <p:nvCxnSpPr>
          <p:cNvPr id="8" name="Straight Connector 7">
            <a:extLst>
              <a:ext uri="{FF2B5EF4-FFF2-40B4-BE49-F238E27FC236}">
                <a16:creationId xmlns:a16="http://schemas.microsoft.com/office/drawing/2014/main" id="{A04E4891-5C32-2FDE-C242-EDBA3B5D1AC4}"/>
              </a:ext>
            </a:extLst>
          </p:cNvPr>
          <p:cNvCxnSpPr>
            <a:cxnSpLocks/>
          </p:cNvCxnSpPr>
          <p:nvPr/>
        </p:nvCxnSpPr>
        <p:spPr>
          <a:xfrm>
            <a:off x="530352" y="6326700"/>
            <a:ext cx="11159163" cy="0"/>
          </a:xfrm>
          <a:prstGeom prst="line">
            <a:avLst/>
          </a:prstGeom>
          <a:ln w="9525">
            <a:solidFill>
              <a:schemeClr val="tx1">
                <a:alpha val="2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68886382"/>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obj" preserve="1">
  <p:cSld name="Content 6">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A09BB-8293-7DED-F5BF-8F3DA4B5760B}"/>
              </a:ext>
            </a:extLst>
          </p:cNvPr>
          <p:cNvSpPr>
            <a:spLocks noGrp="1"/>
          </p:cNvSpPr>
          <p:nvPr>
            <p:ph type="title"/>
          </p:nvPr>
        </p:nvSpPr>
        <p:spPr>
          <a:xfrm>
            <a:off x="422400" y="435785"/>
            <a:ext cx="4268573" cy="2918754"/>
          </a:xfrm>
        </p:spPr>
        <p:txBody>
          <a:bodyPr anchor="t"/>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1D0AB536-3625-6C4C-BCE1-4533963FDEC5}"/>
              </a:ext>
            </a:extLst>
          </p:cNvPr>
          <p:cNvSpPr>
            <a:spLocks noGrp="1"/>
          </p:cNvSpPr>
          <p:nvPr>
            <p:ph idx="1"/>
          </p:nvPr>
        </p:nvSpPr>
        <p:spPr>
          <a:xfrm>
            <a:off x="5391452" y="743106"/>
            <a:ext cx="6277070" cy="53129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B97D1377-BC65-5D42-5EC9-BECE6F765322}"/>
              </a:ext>
            </a:extLst>
          </p:cNvPr>
          <p:cNvSpPr>
            <a:spLocks noGrp="1"/>
          </p:cNvSpPr>
          <p:nvPr>
            <p:ph type="ftr" sz="quarter" idx="11"/>
          </p:nvPr>
        </p:nvSpPr>
        <p:spPr/>
        <p:txBody>
          <a:bodyPr/>
          <a:lstStyle/>
          <a:p>
            <a:r>
              <a:rPr lang="en-US"/>
              <a:t>Sample Footer Text</a:t>
            </a:r>
          </a:p>
        </p:txBody>
      </p:sp>
      <p:sp>
        <p:nvSpPr>
          <p:cNvPr id="4" name="Date Placeholder 3">
            <a:extLst>
              <a:ext uri="{FF2B5EF4-FFF2-40B4-BE49-F238E27FC236}">
                <a16:creationId xmlns:a16="http://schemas.microsoft.com/office/drawing/2014/main" id="{0EEF9179-12AA-40A3-63A0-84A6ED06611F}"/>
              </a:ext>
            </a:extLst>
          </p:cNvPr>
          <p:cNvSpPr>
            <a:spLocks noGrp="1"/>
          </p:cNvSpPr>
          <p:nvPr>
            <p:ph type="dt" sz="half" idx="10"/>
          </p:nvPr>
        </p:nvSpPr>
        <p:spPr/>
        <p:txBody>
          <a:bodyPr/>
          <a:lstStyle/>
          <a:p>
            <a:fld id="{37FC8A85-8FD1-45F0-99DE-E338DC5235BC}" type="datetime1">
              <a:rPr lang="en-US" smtClean="0"/>
              <a:t>10/3/2025</a:t>
            </a:fld>
            <a:endParaRPr lang="en-US"/>
          </a:p>
        </p:txBody>
      </p:sp>
      <p:sp>
        <p:nvSpPr>
          <p:cNvPr id="6" name="Slide Number Placeholder 5">
            <a:extLst>
              <a:ext uri="{FF2B5EF4-FFF2-40B4-BE49-F238E27FC236}">
                <a16:creationId xmlns:a16="http://schemas.microsoft.com/office/drawing/2014/main" id="{0CCE0E3B-6350-CAAC-2CAB-78999D19CADB}"/>
              </a:ext>
            </a:extLst>
          </p:cNvPr>
          <p:cNvSpPr>
            <a:spLocks noGrp="1"/>
          </p:cNvSpPr>
          <p:nvPr>
            <p:ph type="sldNum" sz="quarter" idx="12"/>
          </p:nvPr>
        </p:nvSpPr>
        <p:spPr/>
        <p:txBody>
          <a:bodyPr/>
          <a:lstStyle/>
          <a:p>
            <a:fld id="{DD84031F-D6BF-4677-B12E-7D8B88BA70F7}" type="slidenum">
              <a:rPr lang="en-US" smtClean="0"/>
              <a:t>‹N›</a:t>
            </a:fld>
            <a:endParaRPr lang="en-US"/>
          </a:p>
        </p:txBody>
      </p:sp>
      <p:cxnSp>
        <p:nvCxnSpPr>
          <p:cNvPr id="7" name="Straight Connector 6">
            <a:extLst>
              <a:ext uri="{FF2B5EF4-FFF2-40B4-BE49-F238E27FC236}">
                <a16:creationId xmlns:a16="http://schemas.microsoft.com/office/drawing/2014/main" id="{59F873DB-8FEF-C24C-ECA0-EABFFF560476}"/>
              </a:ext>
            </a:extLst>
          </p:cNvPr>
          <p:cNvCxnSpPr>
            <a:cxnSpLocks/>
          </p:cNvCxnSpPr>
          <p:nvPr/>
        </p:nvCxnSpPr>
        <p:spPr>
          <a:xfrm>
            <a:off x="5486400" y="528489"/>
            <a:ext cx="6172200" cy="0"/>
          </a:xfrm>
          <a:prstGeom prst="line">
            <a:avLst/>
          </a:prstGeom>
          <a:ln w="9525">
            <a:solidFill>
              <a:schemeClr val="tx1">
                <a:alpha val="25000"/>
              </a:schemeClr>
            </a:solidFill>
          </a:ln>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A04E4891-5C32-2FDE-C242-EDBA3B5D1AC4}"/>
              </a:ext>
            </a:extLst>
          </p:cNvPr>
          <p:cNvCxnSpPr>
            <a:cxnSpLocks/>
          </p:cNvCxnSpPr>
          <p:nvPr/>
        </p:nvCxnSpPr>
        <p:spPr>
          <a:xfrm>
            <a:off x="530352" y="6324600"/>
            <a:ext cx="11159163" cy="0"/>
          </a:xfrm>
          <a:prstGeom prst="line">
            <a:avLst/>
          </a:prstGeom>
          <a:ln w="9525">
            <a:solidFill>
              <a:schemeClr val="tx1">
                <a:alpha val="2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0934603"/>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obj" preserve="1">
  <p:cSld name="Content 7">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A09BB-8293-7DED-F5BF-8F3DA4B5760B}"/>
              </a:ext>
            </a:extLst>
          </p:cNvPr>
          <p:cNvSpPr>
            <a:spLocks noGrp="1"/>
          </p:cNvSpPr>
          <p:nvPr>
            <p:ph type="title"/>
          </p:nvPr>
        </p:nvSpPr>
        <p:spPr>
          <a:xfrm>
            <a:off x="419560" y="433576"/>
            <a:ext cx="3263496" cy="2821439"/>
          </a:xfrm>
        </p:spPr>
        <p:txBody>
          <a:bodyPr anchor="t">
            <a:normAutofit/>
          </a:bodyPr>
          <a:lstStyle>
            <a:lvl1pPr>
              <a:defRPr sz="36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1D0AB536-3625-6C4C-BCE1-4533963FDEC5}"/>
              </a:ext>
            </a:extLst>
          </p:cNvPr>
          <p:cNvSpPr>
            <a:spLocks noGrp="1"/>
          </p:cNvSpPr>
          <p:nvPr>
            <p:ph idx="1"/>
          </p:nvPr>
        </p:nvSpPr>
        <p:spPr>
          <a:xfrm>
            <a:off x="4309946" y="694944"/>
            <a:ext cx="7358769" cy="5486400"/>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B97D1377-BC65-5D42-5EC9-BECE6F765322}"/>
              </a:ext>
            </a:extLst>
          </p:cNvPr>
          <p:cNvSpPr>
            <a:spLocks noGrp="1"/>
          </p:cNvSpPr>
          <p:nvPr>
            <p:ph type="ftr" sz="quarter" idx="11"/>
          </p:nvPr>
        </p:nvSpPr>
        <p:spPr/>
        <p:txBody>
          <a:bodyPr/>
          <a:lstStyle/>
          <a:p>
            <a:r>
              <a:rPr lang="en-US"/>
              <a:t>Sample Footer Text</a:t>
            </a:r>
          </a:p>
        </p:txBody>
      </p:sp>
      <p:sp>
        <p:nvSpPr>
          <p:cNvPr id="4" name="Date Placeholder 3">
            <a:extLst>
              <a:ext uri="{FF2B5EF4-FFF2-40B4-BE49-F238E27FC236}">
                <a16:creationId xmlns:a16="http://schemas.microsoft.com/office/drawing/2014/main" id="{0EEF9179-12AA-40A3-63A0-84A6ED06611F}"/>
              </a:ext>
            </a:extLst>
          </p:cNvPr>
          <p:cNvSpPr>
            <a:spLocks noGrp="1"/>
          </p:cNvSpPr>
          <p:nvPr>
            <p:ph type="dt" sz="half" idx="10"/>
          </p:nvPr>
        </p:nvSpPr>
        <p:spPr/>
        <p:txBody>
          <a:bodyPr/>
          <a:lstStyle/>
          <a:p>
            <a:fld id="{392DEB38-22AD-484B-BEB1-12B18D8CEE64}" type="datetime1">
              <a:rPr lang="en-US" smtClean="0"/>
              <a:t>10/3/2025</a:t>
            </a:fld>
            <a:endParaRPr lang="en-US"/>
          </a:p>
        </p:txBody>
      </p:sp>
      <p:sp>
        <p:nvSpPr>
          <p:cNvPr id="6" name="Slide Number Placeholder 5">
            <a:extLst>
              <a:ext uri="{FF2B5EF4-FFF2-40B4-BE49-F238E27FC236}">
                <a16:creationId xmlns:a16="http://schemas.microsoft.com/office/drawing/2014/main" id="{0CCE0E3B-6350-CAAC-2CAB-78999D19CADB}"/>
              </a:ext>
            </a:extLst>
          </p:cNvPr>
          <p:cNvSpPr>
            <a:spLocks noGrp="1"/>
          </p:cNvSpPr>
          <p:nvPr>
            <p:ph type="sldNum" sz="quarter" idx="12"/>
          </p:nvPr>
        </p:nvSpPr>
        <p:spPr/>
        <p:txBody>
          <a:bodyPr/>
          <a:lstStyle/>
          <a:p>
            <a:fld id="{DD84031F-D6BF-4677-B12E-7D8B88BA70F7}" type="slidenum">
              <a:rPr lang="en-US" smtClean="0"/>
              <a:t>‹N›</a:t>
            </a:fld>
            <a:endParaRPr lang="en-US"/>
          </a:p>
        </p:txBody>
      </p:sp>
      <p:cxnSp>
        <p:nvCxnSpPr>
          <p:cNvPr id="7" name="Straight Connector 6">
            <a:extLst>
              <a:ext uri="{FF2B5EF4-FFF2-40B4-BE49-F238E27FC236}">
                <a16:creationId xmlns:a16="http://schemas.microsoft.com/office/drawing/2014/main" id="{290E8417-C758-AC09-72D4-D07CE8D5D1EB}"/>
              </a:ext>
            </a:extLst>
          </p:cNvPr>
          <p:cNvCxnSpPr>
            <a:cxnSpLocks/>
          </p:cNvCxnSpPr>
          <p:nvPr/>
        </p:nvCxnSpPr>
        <p:spPr>
          <a:xfrm>
            <a:off x="4347151" y="528489"/>
            <a:ext cx="7326605" cy="0"/>
          </a:xfrm>
          <a:prstGeom prst="line">
            <a:avLst/>
          </a:prstGeom>
          <a:ln w="9525">
            <a:solidFill>
              <a:schemeClr val="tx1">
                <a:alpha val="25000"/>
              </a:schemeClr>
            </a:solidFill>
          </a:ln>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A04E4891-5C32-2FDE-C242-EDBA3B5D1AC4}"/>
              </a:ext>
            </a:extLst>
          </p:cNvPr>
          <p:cNvCxnSpPr>
            <a:cxnSpLocks/>
          </p:cNvCxnSpPr>
          <p:nvPr/>
        </p:nvCxnSpPr>
        <p:spPr>
          <a:xfrm>
            <a:off x="530352" y="6324600"/>
            <a:ext cx="11159163" cy="0"/>
          </a:xfrm>
          <a:prstGeom prst="line">
            <a:avLst/>
          </a:prstGeom>
          <a:ln w="9525">
            <a:solidFill>
              <a:schemeClr val="tx1">
                <a:alpha val="2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00588995"/>
      </p:ext>
    </p:extLst>
  </p:cSld>
  <p:clrMapOvr>
    <a:overrideClrMapping bg1="lt1" tx1="dk1" bg2="lt2" tx2="dk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Content with Pictur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A09BB-8293-7DED-F5BF-8F3DA4B5760B}"/>
              </a:ext>
            </a:extLst>
          </p:cNvPr>
          <p:cNvSpPr>
            <a:spLocks noGrp="1"/>
          </p:cNvSpPr>
          <p:nvPr>
            <p:ph type="title"/>
          </p:nvPr>
        </p:nvSpPr>
        <p:spPr>
          <a:xfrm>
            <a:off x="5993867" y="691867"/>
            <a:ext cx="5664732" cy="1212661"/>
          </a:xfrm>
        </p:spPr>
        <p:txBody>
          <a:bodyPr/>
          <a:lstStyle/>
          <a:p>
            <a:r>
              <a:rPr lang="en-US"/>
              <a:t>Click to edit Master title style</a:t>
            </a:r>
            <a:endParaRPr lang="en-US" dirty="0"/>
          </a:p>
        </p:txBody>
      </p:sp>
      <p:sp>
        <p:nvSpPr>
          <p:cNvPr id="34" name="Picture Placeholder 8">
            <a:extLst>
              <a:ext uri="{FF2B5EF4-FFF2-40B4-BE49-F238E27FC236}">
                <a16:creationId xmlns:a16="http://schemas.microsoft.com/office/drawing/2014/main" id="{38FD2E6A-E1F7-36FC-E50F-AD4CE76910EA}"/>
              </a:ext>
            </a:extLst>
          </p:cNvPr>
          <p:cNvSpPr>
            <a:spLocks noGrp="1"/>
          </p:cNvSpPr>
          <p:nvPr>
            <p:ph type="pic" sz="quarter" idx="13" hasCustomPrompt="1"/>
          </p:nvPr>
        </p:nvSpPr>
        <p:spPr>
          <a:xfrm>
            <a:off x="533401" y="533400"/>
            <a:ext cx="4953000" cy="5811928"/>
          </a:xfrm>
          <a:blipFill dpi="0" rotWithShape="1">
            <a:blip r:embed="rId2">
              <a:alphaModFix amt="70000"/>
            </a:blip>
            <a:srcRect/>
            <a:stretch>
              <a:fillRect/>
            </a:stretch>
          </a:blipFill>
          <a:effectLst>
            <a:outerShdw blurRad="203200" dist="12700" dir="7800000" algn="r" rotWithShape="0">
              <a:prstClr val="black">
                <a:alpha val="10000"/>
              </a:prstClr>
            </a:outerShdw>
          </a:effectLst>
        </p:spPr>
        <p:txBody>
          <a:bodyPr/>
          <a:lstStyle>
            <a:lvl1pPr marL="0" indent="0">
              <a:buNone/>
              <a:defRPr/>
            </a:lvl1pPr>
          </a:lstStyle>
          <a:p>
            <a:r>
              <a:rPr lang="en-US" dirty="0"/>
              <a:t> </a:t>
            </a:r>
          </a:p>
        </p:txBody>
      </p:sp>
      <p:sp>
        <p:nvSpPr>
          <p:cNvPr id="3" name="Content Placeholder 2">
            <a:extLst>
              <a:ext uri="{FF2B5EF4-FFF2-40B4-BE49-F238E27FC236}">
                <a16:creationId xmlns:a16="http://schemas.microsoft.com/office/drawing/2014/main" id="{1D0AB536-3625-6C4C-BCE1-4533963FDEC5}"/>
              </a:ext>
            </a:extLst>
          </p:cNvPr>
          <p:cNvSpPr>
            <a:spLocks noGrp="1"/>
          </p:cNvSpPr>
          <p:nvPr>
            <p:ph idx="1"/>
          </p:nvPr>
        </p:nvSpPr>
        <p:spPr>
          <a:xfrm>
            <a:off x="5993865" y="2007652"/>
            <a:ext cx="5664732" cy="43153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B97D1377-BC65-5D42-5EC9-BECE6F765322}"/>
              </a:ext>
            </a:extLst>
          </p:cNvPr>
          <p:cNvSpPr>
            <a:spLocks noGrp="1"/>
          </p:cNvSpPr>
          <p:nvPr>
            <p:ph type="ftr" sz="quarter" idx="11"/>
          </p:nvPr>
        </p:nvSpPr>
        <p:spPr/>
        <p:txBody>
          <a:bodyPr/>
          <a:lstStyle/>
          <a:p>
            <a:r>
              <a:rPr lang="en-US"/>
              <a:t>Sample Footer Text</a:t>
            </a:r>
          </a:p>
        </p:txBody>
      </p:sp>
      <p:sp>
        <p:nvSpPr>
          <p:cNvPr id="4" name="Date Placeholder 3">
            <a:extLst>
              <a:ext uri="{FF2B5EF4-FFF2-40B4-BE49-F238E27FC236}">
                <a16:creationId xmlns:a16="http://schemas.microsoft.com/office/drawing/2014/main" id="{0EEF9179-12AA-40A3-63A0-84A6ED06611F}"/>
              </a:ext>
            </a:extLst>
          </p:cNvPr>
          <p:cNvSpPr>
            <a:spLocks noGrp="1"/>
          </p:cNvSpPr>
          <p:nvPr>
            <p:ph type="dt" sz="half" idx="10"/>
          </p:nvPr>
        </p:nvSpPr>
        <p:spPr/>
        <p:txBody>
          <a:bodyPr/>
          <a:lstStyle/>
          <a:p>
            <a:fld id="{957C2DDA-91DD-4B15-B0D6-0E3634C6CC2A}" type="datetime1">
              <a:rPr lang="en-US" smtClean="0"/>
              <a:t>10/3/2025</a:t>
            </a:fld>
            <a:endParaRPr lang="en-US"/>
          </a:p>
        </p:txBody>
      </p:sp>
      <p:sp>
        <p:nvSpPr>
          <p:cNvPr id="6" name="Slide Number Placeholder 5">
            <a:extLst>
              <a:ext uri="{FF2B5EF4-FFF2-40B4-BE49-F238E27FC236}">
                <a16:creationId xmlns:a16="http://schemas.microsoft.com/office/drawing/2014/main" id="{0CCE0E3B-6350-CAAC-2CAB-78999D19CADB}"/>
              </a:ext>
            </a:extLst>
          </p:cNvPr>
          <p:cNvSpPr>
            <a:spLocks noGrp="1"/>
          </p:cNvSpPr>
          <p:nvPr>
            <p:ph type="sldNum" sz="quarter" idx="12"/>
          </p:nvPr>
        </p:nvSpPr>
        <p:spPr/>
        <p:txBody>
          <a:bodyPr/>
          <a:lstStyle/>
          <a:p>
            <a:fld id="{DD84031F-D6BF-4677-B12E-7D8B88BA70F7}" type="slidenum">
              <a:rPr lang="en-US" smtClean="0"/>
              <a:t>‹N›</a:t>
            </a:fld>
            <a:endParaRPr lang="en-US"/>
          </a:p>
        </p:txBody>
      </p:sp>
      <p:cxnSp>
        <p:nvCxnSpPr>
          <p:cNvPr id="7" name="Straight Connector 6">
            <a:extLst>
              <a:ext uri="{FF2B5EF4-FFF2-40B4-BE49-F238E27FC236}">
                <a16:creationId xmlns:a16="http://schemas.microsoft.com/office/drawing/2014/main" id="{A04AB0D3-0312-25C6-7159-3EBA07E82C60}"/>
              </a:ext>
            </a:extLst>
          </p:cNvPr>
          <p:cNvCxnSpPr>
            <a:cxnSpLocks/>
          </p:cNvCxnSpPr>
          <p:nvPr/>
        </p:nvCxnSpPr>
        <p:spPr>
          <a:xfrm>
            <a:off x="6058518" y="530352"/>
            <a:ext cx="5600082" cy="0"/>
          </a:xfrm>
          <a:prstGeom prst="line">
            <a:avLst/>
          </a:prstGeom>
          <a:ln w="9525">
            <a:solidFill>
              <a:schemeClr val="tx1">
                <a:alpha val="2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2048154"/>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Conten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A09BB-8293-7DED-F5BF-8F3DA4B5760B}"/>
              </a:ext>
            </a:extLst>
          </p:cNvPr>
          <p:cNvSpPr>
            <a:spLocks noGrp="1"/>
          </p:cNvSpPr>
          <p:nvPr>
            <p:ph type="title"/>
          </p:nvPr>
        </p:nvSpPr>
        <p:spPr>
          <a:xfrm>
            <a:off x="399679" y="332308"/>
            <a:ext cx="11253667" cy="909921"/>
          </a:xfrm>
        </p:spPr>
        <p:txBody>
          <a:bodyPr anchor="b"/>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1D0AB536-3625-6C4C-BCE1-4533963FDEC5}"/>
              </a:ext>
            </a:extLst>
          </p:cNvPr>
          <p:cNvSpPr>
            <a:spLocks noGrp="1"/>
          </p:cNvSpPr>
          <p:nvPr>
            <p:ph idx="1"/>
          </p:nvPr>
        </p:nvSpPr>
        <p:spPr>
          <a:xfrm>
            <a:off x="402336" y="1488931"/>
            <a:ext cx="11253668" cy="47007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B97D1377-BC65-5D42-5EC9-BECE6F765322}"/>
              </a:ext>
            </a:extLst>
          </p:cNvPr>
          <p:cNvSpPr>
            <a:spLocks noGrp="1"/>
          </p:cNvSpPr>
          <p:nvPr>
            <p:ph type="ftr" sz="quarter" idx="11"/>
          </p:nvPr>
        </p:nvSpPr>
        <p:spPr/>
        <p:txBody>
          <a:bodyPr/>
          <a:lstStyle/>
          <a:p>
            <a:r>
              <a:rPr lang="en-US"/>
              <a:t>Sample Footer Text</a:t>
            </a:r>
          </a:p>
        </p:txBody>
      </p:sp>
      <p:sp>
        <p:nvSpPr>
          <p:cNvPr id="4" name="Date Placeholder 3">
            <a:extLst>
              <a:ext uri="{FF2B5EF4-FFF2-40B4-BE49-F238E27FC236}">
                <a16:creationId xmlns:a16="http://schemas.microsoft.com/office/drawing/2014/main" id="{0EEF9179-12AA-40A3-63A0-84A6ED06611F}"/>
              </a:ext>
            </a:extLst>
          </p:cNvPr>
          <p:cNvSpPr>
            <a:spLocks noGrp="1"/>
          </p:cNvSpPr>
          <p:nvPr>
            <p:ph type="dt" sz="half" idx="10"/>
          </p:nvPr>
        </p:nvSpPr>
        <p:spPr/>
        <p:txBody>
          <a:bodyPr/>
          <a:lstStyle/>
          <a:p>
            <a:fld id="{3C889C35-F31B-4EAB-A4E6-687A63844314}" type="datetime1">
              <a:rPr lang="en-US" smtClean="0"/>
              <a:t>10/3/2025</a:t>
            </a:fld>
            <a:endParaRPr lang="en-US"/>
          </a:p>
        </p:txBody>
      </p:sp>
      <p:sp>
        <p:nvSpPr>
          <p:cNvPr id="6" name="Slide Number Placeholder 5">
            <a:extLst>
              <a:ext uri="{FF2B5EF4-FFF2-40B4-BE49-F238E27FC236}">
                <a16:creationId xmlns:a16="http://schemas.microsoft.com/office/drawing/2014/main" id="{0CCE0E3B-6350-CAAC-2CAB-78999D19CADB}"/>
              </a:ext>
            </a:extLst>
          </p:cNvPr>
          <p:cNvSpPr>
            <a:spLocks noGrp="1"/>
          </p:cNvSpPr>
          <p:nvPr>
            <p:ph type="sldNum" sz="quarter" idx="12"/>
          </p:nvPr>
        </p:nvSpPr>
        <p:spPr/>
        <p:txBody>
          <a:bodyPr/>
          <a:lstStyle/>
          <a:p>
            <a:fld id="{DD84031F-D6BF-4677-B12E-7D8B88BA70F7}" type="slidenum">
              <a:rPr lang="en-US" smtClean="0"/>
              <a:t>‹N›</a:t>
            </a:fld>
            <a:endParaRPr lang="en-US"/>
          </a:p>
        </p:txBody>
      </p:sp>
      <p:cxnSp>
        <p:nvCxnSpPr>
          <p:cNvPr id="7" name="Straight Connector 6">
            <a:extLst>
              <a:ext uri="{FF2B5EF4-FFF2-40B4-BE49-F238E27FC236}">
                <a16:creationId xmlns:a16="http://schemas.microsoft.com/office/drawing/2014/main" id="{A04AB0D3-0312-25C6-7159-3EBA07E82C60}"/>
              </a:ext>
            </a:extLst>
          </p:cNvPr>
          <p:cNvCxnSpPr>
            <a:cxnSpLocks/>
          </p:cNvCxnSpPr>
          <p:nvPr/>
        </p:nvCxnSpPr>
        <p:spPr>
          <a:xfrm>
            <a:off x="530352" y="1357303"/>
            <a:ext cx="11159163" cy="0"/>
          </a:xfrm>
          <a:prstGeom prst="line">
            <a:avLst/>
          </a:prstGeom>
          <a:ln w="9525">
            <a:solidFill>
              <a:schemeClr val="tx1">
                <a:alpha val="2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15343169"/>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p:cSld name="Content with Picture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A09BB-8293-7DED-F5BF-8F3DA4B5760B}"/>
              </a:ext>
            </a:extLst>
          </p:cNvPr>
          <p:cNvSpPr>
            <a:spLocks noGrp="1"/>
          </p:cNvSpPr>
          <p:nvPr>
            <p:ph type="title"/>
          </p:nvPr>
        </p:nvSpPr>
        <p:spPr>
          <a:xfrm>
            <a:off x="419562" y="691868"/>
            <a:ext cx="5593338" cy="1157316"/>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1D0AB536-3625-6C4C-BCE1-4533963FDEC5}"/>
              </a:ext>
            </a:extLst>
          </p:cNvPr>
          <p:cNvSpPr>
            <a:spLocks noGrp="1"/>
          </p:cNvSpPr>
          <p:nvPr>
            <p:ph idx="1"/>
          </p:nvPr>
        </p:nvSpPr>
        <p:spPr>
          <a:xfrm>
            <a:off x="434928" y="2010699"/>
            <a:ext cx="5577972" cy="43346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4" name="Picture Placeholder 8">
            <a:extLst>
              <a:ext uri="{FF2B5EF4-FFF2-40B4-BE49-F238E27FC236}">
                <a16:creationId xmlns:a16="http://schemas.microsoft.com/office/drawing/2014/main" id="{38FD2E6A-E1F7-36FC-E50F-AD4CE76910EA}"/>
              </a:ext>
            </a:extLst>
          </p:cNvPr>
          <p:cNvSpPr>
            <a:spLocks noGrp="1"/>
          </p:cNvSpPr>
          <p:nvPr>
            <p:ph type="pic" sz="quarter" idx="13" hasCustomPrompt="1"/>
          </p:nvPr>
        </p:nvSpPr>
        <p:spPr>
          <a:xfrm>
            <a:off x="6553200" y="533400"/>
            <a:ext cx="5105400" cy="5791200"/>
          </a:xfrm>
          <a:blipFill dpi="0" rotWithShape="1">
            <a:blip r:embed="rId2">
              <a:alphaModFix amt="70000"/>
            </a:blip>
            <a:srcRect/>
            <a:stretch>
              <a:fillRect/>
            </a:stretch>
          </a:blipFill>
          <a:effectLst>
            <a:outerShdw blurRad="203200" dist="12700" dir="7800000" algn="r" rotWithShape="0">
              <a:prstClr val="black">
                <a:alpha val="10000"/>
              </a:prstClr>
            </a:outerShdw>
          </a:effectLst>
        </p:spPr>
        <p:txBody>
          <a:bodyPr/>
          <a:lstStyle>
            <a:lvl1pPr marL="0" indent="0">
              <a:buNone/>
              <a:defRPr/>
            </a:lvl1pPr>
          </a:lstStyle>
          <a:p>
            <a:r>
              <a:rPr lang="en-US" dirty="0"/>
              <a:t> </a:t>
            </a:r>
          </a:p>
        </p:txBody>
      </p:sp>
      <p:sp>
        <p:nvSpPr>
          <p:cNvPr id="5" name="Footer Placeholder 4">
            <a:extLst>
              <a:ext uri="{FF2B5EF4-FFF2-40B4-BE49-F238E27FC236}">
                <a16:creationId xmlns:a16="http://schemas.microsoft.com/office/drawing/2014/main" id="{B97D1377-BC65-5D42-5EC9-BECE6F765322}"/>
              </a:ext>
            </a:extLst>
          </p:cNvPr>
          <p:cNvSpPr>
            <a:spLocks noGrp="1"/>
          </p:cNvSpPr>
          <p:nvPr>
            <p:ph type="ftr" sz="quarter" idx="11"/>
          </p:nvPr>
        </p:nvSpPr>
        <p:spPr/>
        <p:txBody>
          <a:bodyPr/>
          <a:lstStyle/>
          <a:p>
            <a:r>
              <a:rPr lang="en-US"/>
              <a:t>Sample Footer Text</a:t>
            </a:r>
          </a:p>
        </p:txBody>
      </p:sp>
      <p:sp>
        <p:nvSpPr>
          <p:cNvPr id="4" name="Date Placeholder 3">
            <a:extLst>
              <a:ext uri="{FF2B5EF4-FFF2-40B4-BE49-F238E27FC236}">
                <a16:creationId xmlns:a16="http://schemas.microsoft.com/office/drawing/2014/main" id="{0EEF9179-12AA-40A3-63A0-84A6ED06611F}"/>
              </a:ext>
            </a:extLst>
          </p:cNvPr>
          <p:cNvSpPr>
            <a:spLocks noGrp="1"/>
          </p:cNvSpPr>
          <p:nvPr>
            <p:ph type="dt" sz="half" idx="10"/>
          </p:nvPr>
        </p:nvSpPr>
        <p:spPr/>
        <p:txBody>
          <a:bodyPr/>
          <a:lstStyle/>
          <a:p>
            <a:fld id="{2217B7B5-5BBE-40BC-B471-E2BA9D71AA0E}" type="datetime1">
              <a:rPr lang="en-US" smtClean="0"/>
              <a:t>10/3/2025</a:t>
            </a:fld>
            <a:endParaRPr lang="en-US"/>
          </a:p>
        </p:txBody>
      </p:sp>
      <p:sp>
        <p:nvSpPr>
          <p:cNvPr id="6" name="Slide Number Placeholder 5">
            <a:extLst>
              <a:ext uri="{FF2B5EF4-FFF2-40B4-BE49-F238E27FC236}">
                <a16:creationId xmlns:a16="http://schemas.microsoft.com/office/drawing/2014/main" id="{0CCE0E3B-6350-CAAC-2CAB-78999D19CADB}"/>
              </a:ext>
            </a:extLst>
          </p:cNvPr>
          <p:cNvSpPr>
            <a:spLocks noGrp="1"/>
          </p:cNvSpPr>
          <p:nvPr>
            <p:ph type="sldNum" sz="quarter" idx="12"/>
          </p:nvPr>
        </p:nvSpPr>
        <p:spPr/>
        <p:txBody>
          <a:bodyPr/>
          <a:lstStyle/>
          <a:p>
            <a:fld id="{DD84031F-D6BF-4677-B12E-7D8B88BA70F7}" type="slidenum">
              <a:rPr lang="en-US" smtClean="0"/>
              <a:t>‹N›</a:t>
            </a:fld>
            <a:endParaRPr lang="en-US"/>
          </a:p>
        </p:txBody>
      </p:sp>
      <p:cxnSp>
        <p:nvCxnSpPr>
          <p:cNvPr id="7" name="Straight Connector 6">
            <a:extLst>
              <a:ext uri="{FF2B5EF4-FFF2-40B4-BE49-F238E27FC236}">
                <a16:creationId xmlns:a16="http://schemas.microsoft.com/office/drawing/2014/main" id="{A04AB0D3-0312-25C6-7159-3EBA07E82C60}"/>
              </a:ext>
            </a:extLst>
          </p:cNvPr>
          <p:cNvCxnSpPr>
            <a:cxnSpLocks/>
          </p:cNvCxnSpPr>
          <p:nvPr/>
        </p:nvCxnSpPr>
        <p:spPr>
          <a:xfrm>
            <a:off x="518028" y="530352"/>
            <a:ext cx="5494872" cy="0"/>
          </a:xfrm>
          <a:prstGeom prst="line">
            <a:avLst/>
          </a:prstGeom>
          <a:ln w="9525">
            <a:solidFill>
              <a:schemeClr val="tx1">
                <a:alpha val="2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04815581"/>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Content with Picture 3">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A09BB-8293-7DED-F5BF-8F3DA4B5760B}"/>
              </a:ext>
            </a:extLst>
          </p:cNvPr>
          <p:cNvSpPr>
            <a:spLocks noGrp="1"/>
          </p:cNvSpPr>
          <p:nvPr>
            <p:ph type="title"/>
          </p:nvPr>
        </p:nvSpPr>
        <p:spPr>
          <a:xfrm>
            <a:off x="4977971" y="691866"/>
            <a:ext cx="6680630" cy="1217337"/>
          </a:xfrm>
        </p:spPr>
        <p:txBody>
          <a:bodyPr/>
          <a:lstStyle/>
          <a:p>
            <a:r>
              <a:rPr lang="en-US"/>
              <a:t>Click to edit Master title style</a:t>
            </a:r>
            <a:endParaRPr lang="en-US" dirty="0"/>
          </a:p>
        </p:txBody>
      </p:sp>
      <p:sp>
        <p:nvSpPr>
          <p:cNvPr id="10" name="Picture Placeholder 8">
            <a:extLst>
              <a:ext uri="{FF2B5EF4-FFF2-40B4-BE49-F238E27FC236}">
                <a16:creationId xmlns:a16="http://schemas.microsoft.com/office/drawing/2014/main" id="{7BA63699-2EA2-4B8B-E296-BEF5937412F5}"/>
              </a:ext>
            </a:extLst>
          </p:cNvPr>
          <p:cNvSpPr>
            <a:spLocks noGrp="1"/>
          </p:cNvSpPr>
          <p:nvPr>
            <p:ph type="pic" sz="quarter" idx="13" hasCustomPrompt="1"/>
          </p:nvPr>
        </p:nvSpPr>
        <p:spPr>
          <a:xfrm>
            <a:off x="533400" y="533400"/>
            <a:ext cx="3886200" cy="5811924"/>
          </a:xfrm>
          <a:blipFill>
            <a:blip r:embed="rId2">
              <a:alphaModFix amt="70000"/>
            </a:blip>
            <a:stretch>
              <a:fillRect/>
            </a:stretch>
          </a:blipFill>
          <a:effectLst>
            <a:outerShdw blurRad="203200" dist="12700" dir="7800000" algn="r" rotWithShape="0">
              <a:prstClr val="black">
                <a:alpha val="10000"/>
              </a:prstClr>
            </a:outerShdw>
          </a:effectLst>
        </p:spPr>
        <p:txBody>
          <a:bodyPr/>
          <a:lstStyle>
            <a:lvl1pPr marL="0" indent="0">
              <a:buNone/>
              <a:defRPr/>
            </a:lvl1pPr>
          </a:lstStyle>
          <a:p>
            <a:r>
              <a:rPr lang="en-US" dirty="0"/>
              <a:t> </a:t>
            </a:r>
          </a:p>
        </p:txBody>
      </p:sp>
      <p:sp>
        <p:nvSpPr>
          <p:cNvPr id="3" name="Content Placeholder 2">
            <a:extLst>
              <a:ext uri="{FF2B5EF4-FFF2-40B4-BE49-F238E27FC236}">
                <a16:creationId xmlns:a16="http://schemas.microsoft.com/office/drawing/2014/main" id="{1D0AB536-3625-6C4C-BCE1-4533963FDEC5}"/>
              </a:ext>
            </a:extLst>
          </p:cNvPr>
          <p:cNvSpPr>
            <a:spLocks noGrp="1"/>
          </p:cNvSpPr>
          <p:nvPr>
            <p:ph idx="1"/>
          </p:nvPr>
        </p:nvSpPr>
        <p:spPr>
          <a:xfrm>
            <a:off x="4977971" y="2010699"/>
            <a:ext cx="6680630" cy="431390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B97D1377-BC65-5D42-5EC9-BECE6F765322}"/>
              </a:ext>
            </a:extLst>
          </p:cNvPr>
          <p:cNvSpPr>
            <a:spLocks noGrp="1"/>
          </p:cNvSpPr>
          <p:nvPr>
            <p:ph type="ftr" sz="quarter" idx="11"/>
          </p:nvPr>
        </p:nvSpPr>
        <p:spPr/>
        <p:txBody>
          <a:bodyPr/>
          <a:lstStyle/>
          <a:p>
            <a:r>
              <a:rPr lang="en-US"/>
              <a:t>Sample Footer Text</a:t>
            </a:r>
          </a:p>
        </p:txBody>
      </p:sp>
      <p:sp>
        <p:nvSpPr>
          <p:cNvPr id="4" name="Date Placeholder 3">
            <a:extLst>
              <a:ext uri="{FF2B5EF4-FFF2-40B4-BE49-F238E27FC236}">
                <a16:creationId xmlns:a16="http://schemas.microsoft.com/office/drawing/2014/main" id="{0EEF9179-12AA-40A3-63A0-84A6ED06611F}"/>
              </a:ext>
            </a:extLst>
          </p:cNvPr>
          <p:cNvSpPr>
            <a:spLocks noGrp="1"/>
          </p:cNvSpPr>
          <p:nvPr>
            <p:ph type="dt" sz="half" idx="10"/>
          </p:nvPr>
        </p:nvSpPr>
        <p:spPr/>
        <p:txBody>
          <a:bodyPr/>
          <a:lstStyle/>
          <a:p>
            <a:fld id="{EF607E7C-B760-45A7-AB98-EEAB39EBFFA9}" type="datetime1">
              <a:rPr lang="en-US" smtClean="0"/>
              <a:t>10/3/2025</a:t>
            </a:fld>
            <a:endParaRPr lang="en-US"/>
          </a:p>
        </p:txBody>
      </p:sp>
      <p:sp>
        <p:nvSpPr>
          <p:cNvPr id="6" name="Slide Number Placeholder 5">
            <a:extLst>
              <a:ext uri="{FF2B5EF4-FFF2-40B4-BE49-F238E27FC236}">
                <a16:creationId xmlns:a16="http://schemas.microsoft.com/office/drawing/2014/main" id="{0CCE0E3B-6350-CAAC-2CAB-78999D19CADB}"/>
              </a:ext>
            </a:extLst>
          </p:cNvPr>
          <p:cNvSpPr>
            <a:spLocks noGrp="1"/>
          </p:cNvSpPr>
          <p:nvPr>
            <p:ph type="sldNum" sz="quarter" idx="12"/>
          </p:nvPr>
        </p:nvSpPr>
        <p:spPr/>
        <p:txBody>
          <a:bodyPr/>
          <a:lstStyle/>
          <a:p>
            <a:fld id="{DD84031F-D6BF-4677-B12E-7D8B88BA70F7}" type="slidenum">
              <a:rPr lang="en-US" smtClean="0"/>
              <a:t>‹N›</a:t>
            </a:fld>
            <a:endParaRPr lang="en-US"/>
          </a:p>
        </p:txBody>
      </p:sp>
      <p:cxnSp>
        <p:nvCxnSpPr>
          <p:cNvPr id="7" name="Straight Connector 6">
            <a:extLst>
              <a:ext uri="{FF2B5EF4-FFF2-40B4-BE49-F238E27FC236}">
                <a16:creationId xmlns:a16="http://schemas.microsoft.com/office/drawing/2014/main" id="{A04AB0D3-0312-25C6-7159-3EBA07E82C60}"/>
              </a:ext>
            </a:extLst>
          </p:cNvPr>
          <p:cNvCxnSpPr>
            <a:cxnSpLocks/>
          </p:cNvCxnSpPr>
          <p:nvPr/>
        </p:nvCxnSpPr>
        <p:spPr>
          <a:xfrm>
            <a:off x="4984096" y="533400"/>
            <a:ext cx="6680631" cy="0"/>
          </a:xfrm>
          <a:prstGeom prst="line">
            <a:avLst/>
          </a:prstGeom>
          <a:ln w="9525">
            <a:solidFill>
              <a:schemeClr val="tx1">
                <a:alpha val="2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18817533"/>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Content with Picture 4">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A09BB-8293-7DED-F5BF-8F3DA4B5760B}"/>
              </a:ext>
            </a:extLst>
          </p:cNvPr>
          <p:cNvSpPr>
            <a:spLocks noGrp="1"/>
          </p:cNvSpPr>
          <p:nvPr>
            <p:ph type="title"/>
          </p:nvPr>
        </p:nvSpPr>
        <p:spPr>
          <a:xfrm>
            <a:off x="419559" y="691867"/>
            <a:ext cx="6664559" cy="1217340"/>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1D0AB536-3625-6C4C-BCE1-4533963FDEC5}"/>
              </a:ext>
            </a:extLst>
          </p:cNvPr>
          <p:cNvSpPr>
            <a:spLocks noGrp="1"/>
          </p:cNvSpPr>
          <p:nvPr>
            <p:ph idx="1"/>
          </p:nvPr>
        </p:nvSpPr>
        <p:spPr>
          <a:xfrm>
            <a:off x="422217" y="2010699"/>
            <a:ext cx="6661902" cy="43308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Picture Placeholder 8">
            <a:extLst>
              <a:ext uri="{FF2B5EF4-FFF2-40B4-BE49-F238E27FC236}">
                <a16:creationId xmlns:a16="http://schemas.microsoft.com/office/drawing/2014/main" id="{7BA63699-2EA2-4B8B-E296-BEF5937412F5}"/>
              </a:ext>
            </a:extLst>
          </p:cNvPr>
          <p:cNvSpPr>
            <a:spLocks noGrp="1"/>
          </p:cNvSpPr>
          <p:nvPr>
            <p:ph type="pic" sz="quarter" idx="13" hasCustomPrompt="1"/>
          </p:nvPr>
        </p:nvSpPr>
        <p:spPr>
          <a:xfrm>
            <a:off x="7620000" y="533400"/>
            <a:ext cx="4038600" cy="5791200"/>
          </a:xfrm>
          <a:blipFill>
            <a:blip r:embed="rId2">
              <a:alphaModFix amt="70000"/>
            </a:blip>
            <a:stretch>
              <a:fillRect/>
            </a:stretch>
          </a:blipFill>
          <a:effectLst>
            <a:outerShdw blurRad="203200" dist="12700" dir="7800000" algn="r" rotWithShape="0">
              <a:prstClr val="black">
                <a:alpha val="10000"/>
              </a:prstClr>
            </a:outerShdw>
          </a:effectLst>
        </p:spPr>
        <p:txBody>
          <a:bodyPr/>
          <a:lstStyle>
            <a:lvl1pPr marL="0" indent="0">
              <a:buNone/>
              <a:defRPr/>
            </a:lvl1pPr>
          </a:lstStyle>
          <a:p>
            <a:r>
              <a:rPr lang="en-US" dirty="0"/>
              <a:t> </a:t>
            </a:r>
          </a:p>
        </p:txBody>
      </p:sp>
      <p:sp>
        <p:nvSpPr>
          <p:cNvPr id="5" name="Footer Placeholder 4">
            <a:extLst>
              <a:ext uri="{FF2B5EF4-FFF2-40B4-BE49-F238E27FC236}">
                <a16:creationId xmlns:a16="http://schemas.microsoft.com/office/drawing/2014/main" id="{B97D1377-BC65-5D42-5EC9-BECE6F765322}"/>
              </a:ext>
            </a:extLst>
          </p:cNvPr>
          <p:cNvSpPr>
            <a:spLocks noGrp="1"/>
          </p:cNvSpPr>
          <p:nvPr>
            <p:ph type="ftr" sz="quarter" idx="11"/>
          </p:nvPr>
        </p:nvSpPr>
        <p:spPr/>
        <p:txBody>
          <a:bodyPr/>
          <a:lstStyle/>
          <a:p>
            <a:r>
              <a:rPr lang="en-US"/>
              <a:t>Sample Footer Text</a:t>
            </a:r>
          </a:p>
        </p:txBody>
      </p:sp>
      <p:sp>
        <p:nvSpPr>
          <p:cNvPr id="4" name="Date Placeholder 3">
            <a:extLst>
              <a:ext uri="{FF2B5EF4-FFF2-40B4-BE49-F238E27FC236}">
                <a16:creationId xmlns:a16="http://schemas.microsoft.com/office/drawing/2014/main" id="{0EEF9179-12AA-40A3-63A0-84A6ED06611F}"/>
              </a:ext>
            </a:extLst>
          </p:cNvPr>
          <p:cNvSpPr>
            <a:spLocks noGrp="1"/>
          </p:cNvSpPr>
          <p:nvPr>
            <p:ph type="dt" sz="half" idx="10"/>
          </p:nvPr>
        </p:nvSpPr>
        <p:spPr>
          <a:xfrm>
            <a:off x="7620000" y="6426091"/>
            <a:ext cx="3553839" cy="365125"/>
          </a:xfrm>
        </p:spPr>
        <p:txBody>
          <a:bodyPr/>
          <a:lstStyle/>
          <a:p>
            <a:fld id="{C4680711-5BFA-4199-BAD0-B0C15B04A070}" type="datetime1">
              <a:rPr lang="en-US" smtClean="0"/>
              <a:t>10/3/2025</a:t>
            </a:fld>
            <a:endParaRPr lang="en-US"/>
          </a:p>
        </p:txBody>
      </p:sp>
      <p:sp>
        <p:nvSpPr>
          <p:cNvPr id="6" name="Slide Number Placeholder 5">
            <a:extLst>
              <a:ext uri="{FF2B5EF4-FFF2-40B4-BE49-F238E27FC236}">
                <a16:creationId xmlns:a16="http://schemas.microsoft.com/office/drawing/2014/main" id="{0CCE0E3B-6350-CAAC-2CAB-78999D19CADB}"/>
              </a:ext>
            </a:extLst>
          </p:cNvPr>
          <p:cNvSpPr>
            <a:spLocks noGrp="1"/>
          </p:cNvSpPr>
          <p:nvPr>
            <p:ph type="sldNum" sz="quarter" idx="12"/>
          </p:nvPr>
        </p:nvSpPr>
        <p:spPr/>
        <p:txBody>
          <a:bodyPr/>
          <a:lstStyle/>
          <a:p>
            <a:fld id="{DD84031F-D6BF-4677-B12E-7D8B88BA70F7}" type="slidenum">
              <a:rPr lang="en-US" smtClean="0"/>
              <a:t>‹N›</a:t>
            </a:fld>
            <a:endParaRPr lang="en-US"/>
          </a:p>
        </p:txBody>
      </p:sp>
      <p:cxnSp>
        <p:nvCxnSpPr>
          <p:cNvPr id="7" name="Straight Connector 6">
            <a:extLst>
              <a:ext uri="{FF2B5EF4-FFF2-40B4-BE49-F238E27FC236}">
                <a16:creationId xmlns:a16="http://schemas.microsoft.com/office/drawing/2014/main" id="{CA3F4131-F439-B360-2C50-DC4ED02C5AF2}"/>
              </a:ext>
            </a:extLst>
          </p:cNvPr>
          <p:cNvCxnSpPr>
            <a:cxnSpLocks/>
          </p:cNvCxnSpPr>
          <p:nvPr/>
        </p:nvCxnSpPr>
        <p:spPr>
          <a:xfrm>
            <a:off x="516418" y="530352"/>
            <a:ext cx="6567700" cy="0"/>
          </a:xfrm>
          <a:prstGeom prst="line">
            <a:avLst/>
          </a:prstGeom>
          <a:ln w="9525">
            <a:solidFill>
              <a:schemeClr val="tx1">
                <a:alpha val="2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51193648"/>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Content with Picture 5">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A09BB-8293-7DED-F5BF-8F3DA4B5760B}"/>
              </a:ext>
            </a:extLst>
          </p:cNvPr>
          <p:cNvSpPr>
            <a:spLocks noGrp="1"/>
          </p:cNvSpPr>
          <p:nvPr>
            <p:ph type="title"/>
          </p:nvPr>
        </p:nvSpPr>
        <p:spPr>
          <a:xfrm>
            <a:off x="7007497" y="691868"/>
            <a:ext cx="4660247" cy="1439210"/>
          </a:xfrm>
        </p:spPr>
        <p:txBody>
          <a:bodyPr/>
          <a:lstStyle/>
          <a:p>
            <a:r>
              <a:rPr lang="en-US"/>
              <a:t>Click to edit Master title style</a:t>
            </a:r>
            <a:endParaRPr lang="en-US" dirty="0"/>
          </a:p>
        </p:txBody>
      </p:sp>
      <p:sp>
        <p:nvSpPr>
          <p:cNvPr id="9" name="Picture Placeholder 8">
            <a:extLst>
              <a:ext uri="{FF2B5EF4-FFF2-40B4-BE49-F238E27FC236}">
                <a16:creationId xmlns:a16="http://schemas.microsoft.com/office/drawing/2014/main" id="{57807F9F-79B5-ED92-41CC-A1D1A8D03E35}"/>
              </a:ext>
            </a:extLst>
          </p:cNvPr>
          <p:cNvSpPr>
            <a:spLocks noGrp="1"/>
          </p:cNvSpPr>
          <p:nvPr>
            <p:ph type="pic" sz="quarter" idx="13" hasCustomPrompt="1"/>
          </p:nvPr>
        </p:nvSpPr>
        <p:spPr>
          <a:xfrm>
            <a:off x="533400" y="533399"/>
            <a:ext cx="6029286" cy="5791201"/>
          </a:xfrm>
          <a:blipFill>
            <a:blip r:embed="rId2">
              <a:alphaModFix amt="70000"/>
            </a:blip>
            <a:stretch>
              <a:fillRect/>
            </a:stretch>
          </a:blipFill>
          <a:effectLst>
            <a:outerShdw blurRad="203200" dist="12700" dir="7800000" algn="r" rotWithShape="0">
              <a:prstClr val="black">
                <a:alpha val="10000"/>
              </a:prstClr>
            </a:outerShdw>
          </a:effectLst>
        </p:spPr>
        <p:txBody>
          <a:bodyPr/>
          <a:lstStyle>
            <a:lvl1pPr marL="0" indent="0">
              <a:buNone/>
              <a:defRPr/>
            </a:lvl1pPr>
          </a:lstStyle>
          <a:p>
            <a:r>
              <a:rPr lang="en-US" dirty="0"/>
              <a:t> </a:t>
            </a:r>
          </a:p>
        </p:txBody>
      </p:sp>
      <p:sp>
        <p:nvSpPr>
          <p:cNvPr id="3" name="Content Placeholder 2">
            <a:extLst>
              <a:ext uri="{FF2B5EF4-FFF2-40B4-BE49-F238E27FC236}">
                <a16:creationId xmlns:a16="http://schemas.microsoft.com/office/drawing/2014/main" id="{1D0AB536-3625-6C4C-BCE1-4533963FDEC5}"/>
              </a:ext>
            </a:extLst>
          </p:cNvPr>
          <p:cNvSpPr>
            <a:spLocks noGrp="1"/>
          </p:cNvSpPr>
          <p:nvPr>
            <p:ph idx="1"/>
          </p:nvPr>
        </p:nvSpPr>
        <p:spPr>
          <a:xfrm>
            <a:off x="7007497" y="2211184"/>
            <a:ext cx="4660247" cy="41134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B97D1377-BC65-5D42-5EC9-BECE6F765322}"/>
              </a:ext>
            </a:extLst>
          </p:cNvPr>
          <p:cNvSpPr>
            <a:spLocks noGrp="1"/>
          </p:cNvSpPr>
          <p:nvPr>
            <p:ph type="ftr" sz="quarter" idx="11"/>
          </p:nvPr>
        </p:nvSpPr>
        <p:spPr/>
        <p:txBody>
          <a:bodyPr/>
          <a:lstStyle/>
          <a:p>
            <a:r>
              <a:rPr lang="en-US"/>
              <a:t>Sample Footer Text</a:t>
            </a:r>
          </a:p>
        </p:txBody>
      </p:sp>
      <p:sp>
        <p:nvSpPr>
          <p:cNvPr id="4" name="Date Placeholder 3">
            <a:extLst>
              <a:ext uri="{FF2B5EF4-FFF2-40B4-BE49-F238E27FC236}">
                <a16:creationId xmlns:a16="http://schemas.microsoft.com/office/drawing/2014/main" id="{0EEF9179-12AA-40A3-63A0-84A6ED06611F}"/>
              </a:ext>
            </a:extLst>
          </p:cNvPr>
          <p:cNvSpPr>
            <a:spLocks noGrp="1"/>
          </p:cNvSpPr>
          <p:nvPr>
            <p:ph type="dt" sz="half" idx="10"/>
          </p:nvPr>
        </p:nvSpPr>
        <p:spPr/>
        <p:txBody>
          <a:bodyPr/>
          <a:lstStyle/>
          <a:p>
            <a:fld id="{20C9332B-92F1-4946-B218-9926114AAEA1}" type="datetime1">
              <a:rPr lang="en-US" smtClean="0"/>
              <a:t>10/3/2025</a:t>
            </a:fld>
            <a:endParaRPr lang="en-US"/>
          </a:p>
        </p:txBody>
      </p:sp>
      <p:sp>
        <p:nvSpPr>
          <p:cNvPr id="6" name="Slide Number Placeholder 5">
            <a:extLst>
              <a:ext uri="{FF2B5EF4-FFF2-40B4-BE49-F238E27FC236}">
                <a16:creationId xmlns:a16="http://schemas.microsoft.com/office/drawing/2014/main" id="{0CCE0E3B-6350-CAAC-2CAB-78999D19CADB}"/>
              </a:ext>
            </a:extLst>
          </p:cNvPr>
          <p:cNvSpPr>
            <a:spLocks noGrp="1"/>
          </p:cNvSpPr>
          <p:nvPr>
            <p:ph type="sldNum" sz="quarter" idx="12"/>
          </p:nvPr>
        </p:nvSpPr>
        <p:spPr/>
        <p:txBody>
          <a:bodyPr/>
          <a:lstStyle/>
          <a:p>
            <a:fld id="{DD84031F-D6BF-4677-B12E-7D8B88BA70F7}" type="slidenum">
              <a:rPr lang="en-US" smtClean="0"/>
              <a:t>‹N›</a:t>
            </a:fld>
            <a:endParaRPr lang="en-US"/>
          </a:p>
        </p:txBody>
      </p:sp>
      <p:cxnSp>
        <p:nvCxnSpPr>
          <p:cNvPr id="7" name="Straight Connector 6">
            <a:extLst>
              <a:ext uri="{FF2B5EF4-FFF2-40B4-BE49-F238E27FC236}">
                <a16:creationId xmlns:a16="http://schemas.microsoft.com/office/drawing/2014/main" id="{A04AB0D3-0312-25C6-7159-3EBA07E82C60}"/>
              </a:ext>
            </a:extLst>
          </p:cNvPr>
          <p:cNvCxnSpPr>
            <a:cxnSpLocks/>
          </p:cNvCxnSpPr>
          <p:nvPr/>
        </p:nvCxnSpPr>
        <p:spPr>
          <a:xfrm>
            <a:off x="7095744" y="530921"/>
            <a:ext cx="4562856" cy="0"/>
          </a:xfrm>
          <a:prstGeom prst="line">
            <a:avLst/>
          </a:prstGeom>
          <a:ln w="9525">
            <a:solidFill>
              <a:schemeClr val="tx1">
                <a:alpha val="2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99781712"/>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Content with Picture 6">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A09BB-8293-7DED-F5BF-8F3DA4B5760B}"/>
              </a:ext>
            </a:extLst>
          </p:cNvPr>
          <p:cNvSpPr>
            <a:spLocks noGrp="1"/>
          </p:cNvSpPr>
          <p:nvPr>
            <p:ph type="title"/>
          </p:nvPr>
        </p:nvSpPr>
        <p:spPr>
          <a:xfrm>
            <a:off x="419376" y="691868"/>
            <a:ext cx="4577602" cy="1439210"/>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1D0AB536-3625-6C4C-BCE1-4533963FDEC5}"/>
              </a:ext>
            </a:extLst>
          </p:cNvPr>
          <p:cNvSpPr>
            <a:spLocks noGrp="1"/>
          </p:cNvSpPr>
          <p:nvPr>
            <p:ph idx="1"/>
          </p:nvPr>
        </p:nvSpPr>
        <p:spPr>
          <a:xfrm>
            <a:off x="419376" y="2211185"/>
            <a:ext cx="4577602" cy="395494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Picture Placeholder 8">
            <a:extLst>
              <a:ext uri="{FF2B5EF4-FFF2-40B4-BE49-F238E27FC236}">
                <a16:creationId xmlns:a16="http://schemas.microsoft.com/office/drawing/2014/main" id="{57807F9F-79B5-ED92-41CC-A1D1A8D03E35}"/>
              </a:ext>
            </a:extLst>
          </p:cNvPr>
          <p:cNvSpPr>
            <a:spLocks noGrp="1"/>
          </p:cNvSpPr>
          <p:nvPr>
            <p:ph type="pic" sz="quarter" idx="13" hasCustomPrompt="1"/>
          </p:nvPr>
        </p:nvSpPr>
        <p:spPr>
          <a:xfrm>
            <a:off x="5486400" y="533399"/>
            <a:ext cx="6172200" cy="5791201"/>
          </a:xfrm>
          <a:blipFill>
            <a:blip r:embed="rId2">
              <a:alphaModFix amt="70000"/>
            </a:blip>
            <a:stretch>
              <a:fillRect/>
            </a:stretch>
          </a:blipFill>
          <a:effectLst>
            <a:outerShdw blurRad="203200" dist="12700" dir="7800000" algn="r" rotWithShape="0">
              <a:prstClr val="black">
                <a:alpha val="10000"/>
              </a:prstClr>
            </a:outerShdw>
          </a:effectLst>
        </p:spPr>
        <p:txBody>
          <a:bodyPr/>
          <a:lstStyle>
            <a:lvl1pPr marL="0" indent="0">
              <a:buNone/>
              <a:defRPr/>
            </a:lvl1pPr>
          </a:lstStyle>
          <a:p>
            <a:r>
              <a:rPr lang="en-US" dirty="0"/>
              <a:t> </a:t>
            </a:r>
          </a:p>
        </p:txBody>
      </p:sp>
      <p:sp>
        <p:nvSpPr>
          <p:cNvPr id="5" name="Footer Placeholder 4">
            <a:extLst>
              <a:ext uri="{FF2B5EF4-FFF2-40B4-BE49-F238E27FC236}">
                <a16:creationId xmlns:a16="http://schemas.microsoft.com/office/drawing/2014/main" id="{B97D1377-BC65-5D42-5EC9-BECE6F765322}"/>
              </a:ext>
            </a:extLst>
          </p:cNvPr>
          <p:cNvSpPr>
            <a:spLocks noGrp="1"/>
          </p:cNvSpPr>
          <p:nvPr>
            <p:ph type="ftr" sz="quarter" idx="11"/>
          </p:nvPr>
        </p:nvSpPr>
        <p:spPr/>
        <p:txBody>
          <a:bodyPr/>
          <a:lstStyle/>
          <a:p>
            <a:r>
              <a:rPr lang="en-US"/>
              <a:t>Sample Footer Text</a:t>
            </a:r>
          </a:p>
        </p:txBody>
      </p:sp>
      <p:sp>
        <p:nvSpPr>
          <p:cNvPr id="4" name="Date Placeholder 3">
            <a:extLst>
              <a:ext uri="{FF2B5EF4-FFF2-40B4-BE49-F238E27FC236}">
                <a16:creationId xmlns:a16="http://schemas.microsoft.com/office/drawing/2014/main" id="{0EEF9179-12AA-40A3-63A0-84A6ED06611F}"/>
              </a:ext>
            </a:extLst>
          </p:cNvPr>
          <p:cNvSpPr>
            <a:spLocks noGrp="1"/>
          </p:cNvSpPr>
          <p:nvPr>
            <p:ph type="dt" sz="half" idx="10"/>
          </p:nvPr>
        </p:nvSpPr>
        <p:spPr/>
        <p:txBody>
          <a:bodyPr/>
          <a:lstStyle/>
          <a:p>
            <a:fld id="{E2F630AA-266B-4EED-8F37-1EEA7BB36798}" type="datetime1">
              <a:rPr lang="en-US" smtClean="0"/>
              <a:t>10/3/2025</a:t>
            </a:fld>
            <a:endParaRPr lang="en-US"/>
          </a:p>
        </p:txBody>
      </p:sp>
      <p:sp>
        <p:nvSpPr>
          <p:cNvPr id="6" name="Slide Number Placeholder 5">
            <a:extLst>
              <a:ext uri="{FF2B5EF4-FFF2-40B4-BE49-F238E27FC236}">
                <a16:creationId xmlns:a16="http://schemas.microsoft.com/office/drawing/2014/main" id="{0CCE0E3B-6350-CAAC-2CAB-78999D19CADB}"/>
              </a:ext>
            </a:extLst>
          </p:cNvPr>
          <p:cNvSpPr>
            <a:spLocks noGrp="1"/>
          </p:cNvSpPr>
          <p:nvPr>
            <p:ph type="sldNum" sz="quarter" idx="12"/>
          </p:nvPr>
        </p:nvSpPr>
        <p:spPr/>
        <p:txBody>
          <a:bodyPr/>
          <a:lstStyle/>
          <a:p>
            <a:fld id="{DD84031F-D6BF-4677-B12E-7D8B88BA70F7}" type="slidenum">
              <a:rPr lang="en-US" smtClean="0"/>
              <a:t>‹N›</a:t>
            </a:fld>
            <a:endParaRPr lang="en-US"/>
          </a:p>
        </p:txBody>
      </p:sp>
      <p:cxnSp>
        <p:nvCxnSpPr>
          <p:cNvPr id="7" name="Straight Connector 6">
            <a:extLst>
              <a:ext uri="{FF2B5EF4-FFF2-40B4-BE49-F238E27FC236}">
                <a16:creationId xmlns:a16="http://schemas.microsoft.com/office/drawing/2014/main" id="{A04AB0D3-0312-25C6-7159-3EBA07E82C60}"/>
              </a:ext>
            </a:extLst>
          </p:cNvPr>
          <p:cNvCxnSpPr>
            <a:cxnSpLocks/>
          </p:cNvCxnSpPr>
          <p:nvPr/>
        </p:nvCxnSpPr>
        <p:spPr>
          <a:xfrm>
            <a:off x="516418" y="530352"/>
            <a:ext cx="4436582" cy="0"/>
          </a:xfrm>
          <a:prstGeom prst="line">
            <a:avLst/>
          </a:prstGeom>
          <a:ln w="9525">
            <a:solidFill>
              <a:schemeClr val="tx1">
                <a:alpha val="2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37730662"/>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Content with Picture 7">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A09BB-8293-7DED-F5BF-8F3DA4B5760B}"/>
              </a:ext>
            </a:extLst>
          </p:cNvPr>
          <p:cNvSpPr>
            <a:spLocks noGrp="1"/>
          </p:cNvSpPr>
          <p:nvPr>
            <p:ph type="title"/>
          </p:nvPr>
        </p:nvSpPr>
        <p:spPr>
          <a:xfrm>
            <a:off x="8029814" y="512011"/>
            <a:ext cx="3628786" cy="1259920"/>
          </a:xfrm>
        </p:spPr>
        <p:txBody>
          <a:bodyPr anchor="b"/>
          <a:lstStyle/>
          <a:p>
            <a:r>
              <a:rPr lang="en-US"/>
              <a:t>Click to edit Master title style</a:t>
            </a:r>
            <a:endParaRPr lang="en-US" dirty="0"/>
          </a:p>
        </p:txBody>
      </p:sp>
      <p:sp>
        <p:nvSpPr>
          <p:cNvPr id="10" name="Picture Placeholder 8">
            <a:extLst>
              <a:ext uri="{FF2B5EF4-FFF2-40B4-BE49-F238E27FC236}">
                <a16:creationId xmlns:a16="http://schemas.microsoft.com/office/drawing/2014/main" id="{29A161C3-930A-50CE-D3B8-C1429E6F2422}"/>
              </a:ext>
            </a:extLst>
          </p:cNvPr>
          <p:cNvSpPr>
            <a:spLocks noGrp="1"/>
          </p:cNvSpPr>
          <p:nvPr>
            <p:ph type="pic" sz="quarter" idx="13" hasCustomPrompt="1"/>
          </p:nvPr>
        </p:nvSpPr>
        <p:spPr>
          <a:xfrm>
            <a:off x="533400" y="533399"/>
            <a:ext cx="7086600" cy="5791199"/>
          </a:xfrm>
          <a:blipFill>
            <a:blip r:embed="rId2">
              <a:alphaModFix amt="70000"/>
            </a:blip>
            <a:stretch>
              <a:fillRect/>
            </a:stretch>
          </a:blipFill>
          <a:effectLst>
            <a:outerShdw blurRad="203200" dist="12700" dir="7800000" algn="r" rotWithShape="0">
              <a:prstClr val="black">
                <a:alpha val="10000"/>
              </a:prstClr>
            </a:outerShdw>
          </a:effectLst>
        </p:spPr>
        <p:txBody>
          <a:bodyPr/>
          <a:lstStyle>
            <a:lvl1pPr marL="0" indent="0">
              <a:buNone/>
              <a:defRPr/>
            </a:lvl1pPr>
          </a:lstStyle>
          <a:p>
            <a:r>
              <a:rPr lang="en-US" dirty="0"/>
              <a:t> </a:t>
            </a:r>
          </a:p>
        </p:txBody>
      </p:sp>
      <p:sp>
        <p:nvSpPr>
          <p:cNvPr id="3" name="Content Placeholder 2">
            <a:extLst>
              <a:ext uri="{FF2B5EF4-FFF2-40B4-BE49-F238E27FC236}">
                <a16:creationId xmlns:a16="http://schemas.microsoft.com/office/drawing/2014/main" id="{1D0AB536-3625-6C4C-BCE1-4533963FDEC5}"/>
              </a:ext>
            </a:extLst>
          </p:cNvPr>
          <p:cNvSpPr>
            <a:spLocks noGrp="1"/>
          </p:cNvSpPr>
          <p:nvPr>
            <p:ph idx="1"/>
          </p:nvPr>
        </p:nvSpPr>
        <p:spPr>
          <a:xfrm>
            <a:off x="8043065" y="2170611"/>
            <a:ext cx="3628786" cy="4162372"/>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B97D1377-BC65-5D42-5EC9-BECE6F765322}"/>
              </a:ext>
            </a:extLst>
          </p:cNvPr>
          <p:cNvSpPr>
            <a:spLocks noGrp="1"/>
          </p:cNvSpPr>
          <p:nvPr>
            <p:ph type="ftr" sz="quarter" idx="11"/>
          </p:nvPr>
        </p:nvSpPr>
        <p:spPr/>
        <p:txBody>
          <a:bodyPr/>
          <a:lstStyle/>
          <a:p>
            <a:r>
              <a:rPr lang="en-US"/>
              <a:t>Sample Footer Text</a:t>
            </a:r>
          </a:p>
        </p:txBody>
      </p:sp>
      <p:sp>
        <p:nvSpPr>
          <p:cNvPr id="4" name="Date Placeholder 3">
            <a:extLst>
              <a:ext uri="{FF2B5EF4-FFF2-40B4-BE49-F238E27FC236}">
                <a16:creationId xmlns:a16="http://schemas.microsoft.com/office/drawing/2014/main" id="{0EEF9179-12AA-40A3-63A0-84A6ED06611F}"/>
              </a:ext>
            </a:extLst>
          </p:cNvPr>
          <p:cNvSpPr>
            <a:spLocks noGrp="1"/>
          </p:cNvSpPr>
          <p:nvPr>
            <p:ph type="dt" sz="half" idx="10"/>
          </p:nvPr>
        </p:nvSpPr>
        <p:spPr>
          <a:xfrm>
            <a:off x="8029813" y="6426091"/>
            <a:ext cx="3144025" cy="365125"/>
          </a:xfrm>
        </p:spPr>
        <p:txBody>
          <a:bodyPr/>
          <a:lstStyle/>
          <a:p>
            <a:fld id="{A2E4BA8A-8D99-4942-A6AE-3429BB81C9B0}" type="datetime1">
              <a:rPr lang="en-US" smtClean="0"/>
              <a:t>10/3/2025</a:t>
            </a:fld>
            <a:endParaRPr lang="en-US"/>
          </a:p>
        </p:txBody>
      </p:sp>
      <p:sp>
        <p:nvSpPr>
          <p:cNvPr id="6" name="Slide Number Placeholder 5">
            <a:extLst>
              <a:ext uri="{FF2B5EF4-FFF2-40B4-BE49-F238E27FC236}">
                <a16:creationId xmlns:a16="http://schemas.microsoft.com/office/drawing/2014/main" id="{0CCE0E3B-6350-CAAC-2CAB-78999D19CADB}"/>
              </a:ext>
            </a:extLst>
          </p:cNvPr>
          <p:cNvSpPr>
            <a:spLocks noGrp="1"/>
          </p:cNvSpPr>
          <p:nvPr>
            <p:ph type="sldNum" sz="quarter" idx="12"/>
          </p:nvPr>
        </p:nvSpPr>
        <p:spPr/>
        <p:txBody>
          <a:bodyPr/>
          <a:lstStyle/>
          <a:p>
            <a:fld id="{DD84031F-D6BF-4677-B12E-7D8B88BA70F7}" type="slidenum">
              <a:rPr lang="en-US" smtClean="0"/>
              <a:t>‹N›</a:t>
            </a:fld>
            <a:endParaRPr lang="en-US"/>
          </a:p>
        </p:txBody>
      </p:sp>
      <p:cxnSp>
        <p:nvCxnSpPr>
          <p:cNvPr id="7" name="Straight Connector 6">
            <a:extLst>
              <a:ext uri="{FF2B5EF4-FFF2-40B4-BE49-F238E27FC236}">
                <a16:creationId xmlns:a16="http://schemas.microsoft.com/office/drawing/2014/main" id="{789C51D6-8120-DE83-0A77-B4C479640664}"/>
              </a:ext>
            </a:extLst>
          </p:cNvPr>
          <p:cNvCxnSpPr>
            <a:cxnSpLocks/>
          </p:cNvCxnSpPr>
          <p:nvPr/>
        </p:nvCxnSpPr>
        <p:spPr>
          <a:xfrm>
            <a:off x="8153400" y="1892587"/>
            <a:ext cx="3505200" cy="0"/>
          </a:xfrm>
          <a:prstGeom prst="line">
            <a:avLst/>
          </a:prstGeom>
          <a:ln w="9525">
            <a:solidFill>
              <a:schemeClr val="tx1">
                <a:alpha val="2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67635702"/>
      </p:ext>
    </p:extLst>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Content with Picture 8">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A09BB-8293-7DED-F5BF-8F3DA4B5760B}"/>
              </a:ext>
            </a:extLst>
          </p:cNvPr>
          <p:cNvSpPr>
            <a:spLocks noGrp="1"/>
          </p:cNvSpPr>
          <p:nvPr>
            <p:ph type="title"/>
          </p:nvPr>
        </p:nvSpPr>
        <p:spPr>
          <a:xfrm>
            <a:off x="4848555" y="512011"/>
            <a:ext cx="6792069" cy="1259920"/>
          </a:xfrm>
        </p:spPr>
        <p:txBody>
          <a:bodyPr anchor="b"/>
          <a:lstStyle/>
          <a:p>
            <a:r>
              <a:rPr lang="en-US"/>
              <a:t>Click to edit Master title style</a:t>
            </a:r>
            <a:endParaRPr lang="en-US" dirty="0"/>
          </a:p>
        </p:txBody>
      </p:sp>
      <p:sp>
        <p:nvSpPr>
          <p:cNvPr id="10" name="Picture Placeholder 8">
            <a:extLst>
              <a:ext uri="{FF2B5EF4-FFF2-40B4-BE49-F238E27FC236}">
                <a16:creationId xmlns:a16="http://schemas.microsoft.com/office/drawing/2014/main" id="{29A161C3-930A-50CE-D3B8-C1429E6F2422}"/>
              </a:ext>
            </a:extLst>
          </p:cNvPr>
          <p:cNvSpPr>
            <a:spLocks noGrp="1"/>
          </p:cNvSpPr>
          <p:nvPr>
            <p:ph type="pic" sz="quarter" idx="13" hasCustomPrompt="1"/>
          </p:nvPr>
        </p:nvSpPr>
        <p:spPr>
          <a:xfrm>
            <a:off x="533400" y="533399"/>
            <a:ext cx="3886200" cy="5791201"/>
          </a:xfrm>
          <a:blipFill dpi="0" rotWithShape="1">
            <a:blip r:embed="rId2">
              <a:alphaModFix amt="70000"/>
            </a:blip>
            <a:srcRect/>
            <a:stretch>
              <a:fillRect/>
            </a:stretch>
          </a:blipFill>
          <a:effectLst>
            <a:outerShdw blurRad="203200" dist="12700" dir="7800000" algn="r" rotWithShape="0">
              <a:prstClr val="black">
                <a:alpha val="10000"/>
              </a:prstClr>
            </a:outerShdw>
          </a:effectLst>
        </p:spPr>
        <p:txBody>
          <a:bodyPr/>
          <a:lstStyle>
            <a:lvl1pPr marL="0" indent="0">
              <a:buNone/>
              <a:defRPr/>
            </a:lvl1pPr>
          </a:lstStyle>
          <a:p>
            <a:r>
              <a:rPr lang="en-US" dirty="0"/>
              <a:t> </a:t>
            </a:r>
          </a:p>
        </p:txBody>
      </p:sp>
      <p:sp>
        <p:nvSpPr>
          <p:cNvPr id="5" name="Footer Placeholder 4">
            <a:extLst>
              <a:ext uri="{FF2B5EF4-FFF2-40B4-BE49-F238E27FC236}">
                <a16:creationId xmlns:a16="http://schemas.microsoft.com/office/drawing/2014/main" id="{B97D1377-BC65-5D42-5EC9-BECE6F765322}"/>
              </a:ext>
            </a:extLst>
          </p:cNvPr>
          <p:cNvSpPr>
            <a:spLocks noGrp="1"/>
          </p:cNvSpPr>
          <p:nvPr>
            <p:ph type="ftr" sz="quarter" idx="11"/>
          </p:nvPr>
        </p:nvSpPr>
        <p:spPr>
          <a:xfrm>
            <a:off x="434857" y="6426091"/>
            <a:ext cx="4137143" cy="365125"/>
          </a:xfrm>
        </p:spPr>
        <p:txBody>
          <a:bodyPr/>
          <a:lstStyle/>
          <a:p>
            <a:r>
              <a:rPr lang="en-US" dirty="0"/>
              <a:t>Sample Footer Text</a:t>
            </a:r>
          </a:p>
        </p:txBody>
      </p:sp>
      <p:sp>
        <p:nvSpPr>
          <p:cNvPr id="3" name="Content Placeholder 2">
            <a:extLst>
              <a:ext uri="{FF2B5EF4-FFF2-40B4-BE49-F238E27FC236}">
                <a16:creationId xmlns:a16="http://schemas.microsoft.com/office/drawing/2014/main" id="{1D0AB536-3625-6C4C-BCE1-4533963FDEC5}"/>
              </a:ext>
            </a:extLst>
          </p:cNvPr>
          <p:cNvSpPr>
            <a:spLocks noGrp="1"/>
          </p:cNvSpPr>
          <p:nvPr>
            <p:ph idx="1"/>
          </p:nvPr>
        </p:nvSpPr>
        <p:spPr>
          <a:xfrm>
            <a:off x="4848555" y="2148840"/>
            <a:ext cx="6792069" cy="41623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EEF9179-12AA-40A3-63A0-84A6ED06611F}"/>
              </a:ext>
            </a:extLst>
          </p:cNvPr>
          <p:cNvSpPr>
            <a:spLocks noGrp="1"/>
          </p:cNvSpPr>
          <p:nvPr>
            <p:ph type="dt" sz="half" idx="10"/>
          </p:nvPr>
        </p:nvSpPr>
        <p:spPr/>
        <p:txBody>
          <a:bodyPr/>
          <a:lstStyle/>
          <a:p>
            <a:fld id="{5BCB8B90-98AD-44EA-88CB-87E0482D47C5}" type="datetime1">
              <a:rPr lang="en-US" smtClean="0"/>
              <a:t>10/3/2025</a:t>
            </a:fld>
            <a:endParaRPr lang="en-US"/>
          </a:p>
        </p:txBody>
      </p:sp>
      <p:sp>
        <p:nvSpPr>
          <p:cNvPr id="6" name="Slide Number Placeholder 5">
            <a:extLst>
              <a:ext uri="{FF2B5EF4-FFF2-40B4-BE49-F238E27FC236}">
                <a16:creationId xmlns:a16="http://schemas.microsoft.com/office/drawing/2014/main" id="{0CCE0E3B-6350-CAAC-2CAB-78999D19CADB}"/>
              </a:ext>
            </a:extLst>
          </p:cNvPr>
          <p:cNvSpPr>
            <a:spLocks noGrp="1"/>
          </p:cNvSpPr>
          <p:nvPr>
            <p:ph type="sldNum" sz="quarter" idx="12"/>
          </p:nvPr>
        </p:nvSpPr>
        <p:spPr/>
        <p:txBody>
          <a:bodyPr/>
          <a:lstStyle/>
          <a:p>
            <a:fld id="{DD84031F-D6BF-4677-B12E-7D8B88BA70F7}" type="slidenum">
              <a:rPr lang="en-US" smtClean="0"/>
              <a:t>‹N›</a:t>
            </a:fld>
            <a:endParaRPr lang="en-US"/>
          </a:p>
        </p:txBody>
      </p:sp>
      <p:cxnSp>
        <p:nvCxnSpPr>
          <p:cNvPr id="7" name="Straight Connector 6">
            <a:extLst>
              <a:ext uri="{FF2B5EF4-FFF2-40B4-BE49-F238E27FC236}">
                <a16:creationId xmlns:a16="http://schemas.microsoft.com/office/drawing/2014/main" id="{789C51D6-8120-DE83-0A77-B4C479640664}"/>
              </a:ext>
            </a:extLst>
          </p:cNvPr>
          <p:cNvCxnSpPr>
            <a:cxnSpLocks/>
          </p:cNvCxnSpPr>
          <p:nvPr/>
        </p:nvCxnSpPr>
        <p:spPr>
          <a:xfrm>
            <a:off x="4953000" y="1892587"/>
            <a:ext cx="6705600" cy="0"/>
          </a:xfrm>
          <a:prstGeom prst="line">
            <a:avLst/>
          </a:prstGeom>
          <a:ln w="9525">
            <a:solidFill>
              <a:schemeClr val="tx1">
                <a:alpha val="2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81695599"/>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p:cSld name="Content with Picture 9">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A09BB-8293-7DED-F5BF-8F3DA4B5760B}"/>
              </a:ext>
            </a:extLst>
          </p:cNvPr>
          <p:cNvSpPr>
            <a:spLocks noGrp="1"/>
          </p:cNvSpPr>
          <p:nvPr>
            <p:ph type="title"/>
          </p:nvPr>
        </p:nvSpPr>
        <p:spPr>
          <a:xfrm>
            <a:off x="8621935" y="691867"/>
            <a:ext cx="3052570" cy="2011680"/>
          </a:xfrm>
        </p:spPr>
        <p:txBody>
          <a:bodyPr/>
          <a:lstStyle/>
          <a:p>
            <a:r>
              <a:rPr lang="en-US"/>
              <a:t>Click to edit Master title style</a:t>
            </a:r>
            <a:endParaRPr lang="en-US" dirty="0"/>
          </a:p>
        </p:txBody>
      </p:sp>
      <p:sp>
        <p:nvSpPr>
          <p:cNvPr id="14" name="Picture Placeholder 8">
            <a:extLst>
              <a:ext uri="{FF2B5EF4-FFF2-40B4-BE49-F238E27FC236}">
                <a16:creationId xmlns:a16="http://schemas.microsoft.com/office/drawing/2014/main" id="{6BC46AA6-BED0-04C6-38E0-12160144CC38}"/>
              </a:ext>
            </a:extLst>
          </p:cNvPr>
          <p:cNvSpPr>
            <a:spLocks noGrp="1"/>
          </p:cNvSpPr>
          <p:nvPr>
            <p:ph type="pic" sz="quarter" idx="13" hasCustomPrompt="1"/>
          </p:nvPr>
        </p:nvSpPr>
        <p:spPr>
          <a:xfrm>
            <a:off x="533399" y="533400"/>
            <a:ext cx="7667626" cy="5788757"/>
          </a:xfrm>
          <a:blipFill>
            <a:blip r:embed="rId2">
              <a:alphaModFix amt="70000"/>
            </a:blip>
            <a:stretch>
              <a:fillRect/>
            </a:stretch>
          </a:blipFill>
          <a:effectLst>
            <a:outerShdw blurRad="203200" dist="12700" dir="7800000" algn="r" rotWithShape="0">
              <a:prstClr val="black">
                <a:alpha val="10000"/>
              </a:prstClr>
            </a:outerShdw>
          </a:effectLst>
        </p:spPr>
        <p:txBody>
          <a:bodyPr vert="horz" lIns="91440" tIns="45720" rIns="91440" bIns="45720" rtlCol="0">
            <a:normAutofit/>
          </a:bodyPr>
          <a:lstStyle>
            <a:lvl1pPr marL="0" indent="0">
              <a:buNone/>
              <a:defRPr lang="en-US"/>
            </a:lvl1pPr>
          </a:lstStyle>
          <a:p>
            <a:pPr lvl="0"/>
            <a:r>
              <a:rPr lang="en-US" dirty="0"/>
              <a:t> </a:t>
            </a:r>
          </a:p>
        </p:txBody>
      </p:sp>
      <p:sp>
        <p:nvSpPr>
          <p:cNvPr id="3" name="Content Placeholder 2">
            <a:extLst>
              <a:ext uri="{FF2B5EF4-FFF2-40B4-BE49-F238E27FC236}">
                <a16:creationId xmlns:a16="http://schemas.microsoft.com/office/drawing/2014/main" id="{1D0AB536-3625-6C4C-BCE1-4533963FDEC5}"/>
              </a:ext>
            </a:extLst>
          </p:cNvPr>
          <p:cNvSpPr>
            <a:spLocks noGrp="1"/>
          </p:cNvSpPr>
          <p:nvPr>
            <p:ph idx="1"/>
          </p:nvPr>
        </p:nvSpPr>
        <p:spPr>
          <a:xfrm>
            <a:off x="8621935" y="2889848"/>
            <a:ext cx="3052570" cy="3434752"/>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Footer Placeholder 17">
            <a:extLst>
              <a:ext uri="{FF2B5EF4-FFF2-40B4-BE49-F238E27FC236}">
                <a16:creationId xmlns:a16="http://schemas.microsoft.com/office/drawing/2014/main" id="{5C6323EE-3C7E-2716-8BD0-C89545F04FC6}"/>
              </a:ext>
            </a:extLst>
          </p:cNvPr>
          <p:cNvSpPr>
            <a:spLocks noGrp="1"/>
          </p:cNvSpPr>
          <p:nvPr>
            <p:ph type="ftr" sz="quarter" idx="15"/>
          </p:nvPr>
        </p:nvSpPr>
        <p:spPr/>
        <p:txBody>
          <a:bodyPr/>
          <a:lstStyle/>
          <a:p>
            <a:r>
              <a:rPr lang="en-US"/>
              <a:t>Sample Footer Text</a:t>
            </a:r>
          </a:p>
        </p:txBody>
      </p:sp>
      <p:sp>
        <p:nvSpPr>
          <p:cNvPr id="17" name="Date Placeholder 16">
            <a:extLst>
              <a:ext uri="{FF2B5EF4-FFF2-40B4-BE49-F238E27FC236}">
                <a16:creationId xmlns:a16="http://schemas.microsoft.com/office/drawing/2014/main" id="{F01E841F-9F6D-0E74-84D5-4BA2AF78F5C2}"/>
              </a:ext>
            </a:extLst>
          </p:cNvPr>
          <p:cNvSpPr>
            <a:spLocks noGrp="1"/>
          </p:cNvSpPr>
          <p:nvPr>
            <p:ph type="dt" sz="half" idx="14"/>
          </p:nvPr>
        </p:nvSpPr>
        <p:spPr/>
        <p:txBody>
          <a:bodyPr/>
          <a:lstStyle/>
          <a:p>
            <a:fld id="{0672E3CE-9562-4779-875D-570AC5656D0F}" type="datetime1">
              <a:rPr lang="en-US" smtClean="0"/>
              <a:t>10/3/2025</a:t>
            </a:fld>
            <a:endParaRPr lang="en-US"/>
          </a:p>
        </p:txBody>
      </p:sp>
      <p:sp>
        <p:nvSpPr>
          <p:cNvPr id="19" name="Slide Number Placeholder 18">
            <a:extLst>
              <a:ext uri="{FF2B5EF4-FFF2-40B4-BE49-F238E27FC236}">
                <a16:creationId xmlns:a16="http://schemas.microsoft.com/office/drawing/2014/main" id="{ACE2DCFD-EFAB-71DF-776D-014822C0ABEC}"/>
              </a:ext>
            </a:extLst>
          </p:cNvPr>
          <p:cNvSpPr>
            <a:spLocks noGrp="1"/>
          </p:cNvSpPr>
          <p:nvPr>
            <p:ph type="sldNum" sz="quarter" idx="16"/>
          </p:nvPr>
        </p:nvSpPr>
        <p:spPr/>
        <p:txBody>
          <a:bodyPr/>
          <a:lstStyle/>
          <a:p>
            <a:fld id="{DD84031F-D6BF-4677-B12E-7D8B88BA70F7}" type="slidenum">
              <a:rPr lang="en-US" smtClean="0"/>
              <a:t>‹N›</a:t>
            </a:fld>
            <a:endParaRPr lang="en-US"/>
          </a:p>
        </p:txBody>
      </p:sp>
      <p:cxnSp>
        <p:nvCxnSpPr>
          <p:cNvPr id="7" name="Straight Connector 6">
            <a:extLst>
              <a:ext uri="{FF2B5EF4-FFF2-40B4-BE49-F238E27FC236}">
                <a16:creationId xmlns:a16="http://schemas.microsoft.com/office/drawing/2014/main" id="{2CFBB608-C785-A34D-1B6D-96361A676495}"/>
              </a:ext>
            </a:extLst>
          </p:cNvPr>
          <p:cNvCxnSpPr>
            <a:cxnSpLocks/>
          </p:cNvCxnSpPr>
          <p:nvPr/>
        </p:nvCxnSpPr>
        <p:spPr>
          <a:xfrm>
            <a:off x="8727541" y="533400"/>
            <a:ext cx="2931060" cy="0"/>
          </a:xfrm>
          <a:prstGeom prst="line">
            <a:avLst/>
          </a:prstGeom>
          <a:ln w="9525">
            <a:solidFill>
              <a:schemeClr val="tx1">
                <a:alpha val="2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21401440"/>
      </p:ext>
    </p:extLst>
  </p:cSld>
  <p:clrMapOvr>
    <a:overrideClrMapping bg1="lt1" tx1="dk1" bg2="lt2" tx2="dk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p:cSld name="Content with Picture 10">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A09BB-8293-7DED-F5BF-8F3DA4B5760B}"/>
              </a:ext>
            </a:extLst>
          </p:cNvPr>
          <p:cNvSpPr>
            <a:spLocks noGrp="1"/>
          </p:cNvSpPr>
          <p:nvPr>
            <p:ph type="title"/>
          </p:nvPr>
        </p:nvSpPr>
        <p:spPr>
          <a:xfrm>
            <a:off x="422401" y="691866"/>
            <a:ext cx="3448141" cy="2247273"/>
          </a:xfrm>
        </p:spPr>
        <p:txBody>
          <a:bodyPr/>
          <a:lstStyle/>
          <a:p>
            <a:r>
              <a:rPr lang="en-US"/>
              <a:t>Click to edit Master title style</a:t>
            </a:r>
            <a:endParaRPr lang="en-US" dirty="0"/>
          </a:p>
        </p:txBody>
      </p:sp>
      <p:sp>
        <p:nvSpPr>
          <p:cNvPr id="10" name="Picture Placeholder 8">
            <a:extLst>
              <a:ext uri="{FF2B5EF4-FFF2-40B4-BE49-F238E27FC236}">
                <a16:creationId xmlns:a16="http://schemas.microsoft.com/office/drawing/2014/main" id="{C4C6F3D6-B9C8-D66A-B29A-CE5D5FBDE500}"/>
              </a:ext>
            </a:extLst>
          </p:cNvPr>
          <p:cNvSpPr>
            <a:spLocks noGrp="1"/>
          </p:cNvSpPr>
          <p:nvPr>
            <p:ph type="pic" sz="quarter" idx="13" hasCustomPrompt="1"/>
          </p:nvPr>
        </p:nvSpPr>
        <p:spPr>
          <a:xfrm>
            <a:off x="4419600" y="530353"/>
            <a:ext cx="7239000" cy="4019112"/>
          </a:xfrm>
          <a:blipFill>
            <a:blip r:embed="rId2">
              <a:alphaModFix amt="70000"/>
            </a:blip>
            <a:stretch>
              <a:fillRect/>
            </a:stretch>
          </a:blipFill>
          <a:effectLst>
            <a:outerShdw blurRad="190500" dir="14400000" algn="r" rotWithShape="0">
              <a:prstClr val="black">
                <a:alpha val="10000"/>
              </a:prstClr>
            </a:outerShdw>
          </a:effectLst>
        </p:spPr>
        <p:txBody>
          <a:bodyPr/>
          <a:lstStyle>
            <a:lvl1pPr marL="0" indent="0">
              <a:buNone/>
              <a:defRPr/>
            </a:lvl1pPr>
          </a:lstStyle>
          <a:p>
            <a:r>
              <a:rPr lang="en-US" dirty="0"/>
              <a:t> </a:t>
            </a:r>
          </a:p>
        </p:txBody>
      </p:sp>
      <p:sp>
        <p:nvSpPr>
          <p:cNvPr id="3" name="Content Placeholder 2">
            <a:extLst>
              <a:ext uri="{FF2B5EF4-FFF2-40B4-BE49-F238E27FC236}">
                <a16:creationId xmlns:a16="http://schemas.microsoft.com/office/drawing/2014/main" id="{1D0AB536-3625-6C4C-BCE1-4533963FDEC5}"/>
              </a:ext>
            </a:extLst>
          </p:cNvPr>
          <p:cNvSpPr>
            <a:spLocks noGrp="1"/>
          </p:cNvSpPr>
          <p:nvPr>
            <p:ph idx="1"/>
          </p:nvPr>
        </p:nvSpPr>
        <p:spPr>
          <a:xfrm>
            <a:off x="4405470" y="4735286"/>
            <a:ext cx="7239000" cy="1424879"/>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B97D1377-BC65-5D42-5EC9-BECE6F765322}"/>
              </a:ext>
            </a:extLst>
          </p:cNvPr>
          <p:cNvSpPr>
            <a:spLocks noGrp="1"/>
          </p:cNvSpPr>
          <p:nvPr>
            <p:ph type="ftr" sz="quarter" idx="11"/>
          </p:nvPr>
        </p:nvSpPr>
        <p:spPr/>
        <p:txBody>
          <a:bodyPr/>
          <a:lstStyle/>
          <a:p>
            <a:r>
              <a:rPr lang="en-US"/>
              <a:t>Sample Footer Text</a:t>
            </a:r>
          </a:p>
        </p:txBody>
      </p:sp>
      <p:sp>
        <p:nvSpPr>
          <p:cNvPr id="4" name="Date Placeholder 3">
            <a:extLst>
              <a:ext uri="{FF2B5EF4-FFF2-40B4-BE49-F238E27FC236}">
                <a16:creationId xmlns:a16="http://schemas.microsoft.com/office/drawing/2014/main" id="{0EEF9179-12AA-40A3-63A0-84A6ED06611F}"/>
              </a:ext>
            </a:extLst>
          </p:cNvPr>
          <p:cNvSpPr>
            <a:spLocks noGrp="1"/>
          </p:cNvSpPr>
          <p:nvPr>
            <p:ph type="dt" sz="half" idx="10"/>
          </p:nvPr>
        </p:nvSpPr>
        <p:spPr/>
        <p:txBody>
          <a:bodyPr/>
          <a:lstStyle/>
          <a:p>
            <a:fld id="{BF4D8B86-78FA-4747-9401-2399B1893341}" type="datetime1">
              <a:rPr lang="en-US" smtClean="0"/>
              <a:t>10/3/2025</a:t>
            </a:fld>
            <a:endParaRPr lang="en-US"/>
          </a:p>
        </p:txBody>
      </p:sp>
      <p:sp>
        <p:nvSpPr>
          <p:cNvPr id="6" name="Slide Number Placeholder 5">
            <a:extLst>
              <a:ext uri="{FF2B5EF4-FFF2-40B4-BE49-F238E27FC236}">
                <a16:creationId xmlns:a16="http://schemas.microsoft.com/office/drawing/2014/main" id="{0CCE0E3B-6350-CAAC-2CAB-78999D19CADB}"/>
              </a:ext>
            </a:extLst>
          </p:cNvPr>
          <p:cNvSpPr>
            <a:spLocks noGrp="1"/>
          </p:cNvSpPr>
          <p:nvPr>
            <p:ph type="sldNum" sz="quarter" idx="12"/>
          </p:nvPr>
        </p:nvSpPr>
        <p:spPr/>
        <p:txBody>
          <a:bodyPr/>
          <a:lstStyle/>
          <a:p>
            <a:fld id="{DD84031F-D6BF-4677-B12E-7D8B88BA70F7}" type="slidenum">
              <a:rPr lang="en-US" smtClean="0"/>
              <a:t>‹N›</a:t>
            </a:fld>
            <a:endParaRPr lang="en-US"/>
          </a:p>
        </p:txBody>
      </p:sp>
      <p:cxnSp>
        <p:nvCxnSpPr>
          <p:cNvPr id="7" name="Straight Connector 6">
            <a:extLst>
              <a:ext uri="{FF2B5EF4-FFF2-40B4-BE49-F238E27FC236}">
                <a16:creationId xmlns:a16="http://schemas.microsoft.com/office/drawing/2014/main" id="{4A0C081E-1CAD-8E64-5453-4CC21A0A90FD}"/>
              </a:ext>
            </a:extLst>
          </p:cNvPr>
          <p:cNvCxnSpPr>
            <a:cxnSpLocks/>
          </p:cNvCxnSpPr>
          <p:nvPr/>
        </p:nvCxnSpPr>
        <p:spPr>
          <a:xfrm>
            <a:off x="530274" y="530352"/>
            <a:ext cx="3354124" cy="0"/>
          </a:xfrm>
          <a:prstGeom prst="line">
            <a:avLst/>
          </a:prstGeom>
          <a:ln w="9525">
            <a:solidFill>
              <a:schemeClr val="tx1">
                <a:alpha val="25000"/>
              </a:schemeClr>
            </a:solidFill>
          </a:ln>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A04E4891-5C32-2FDE-C242-EDBA3B5D1AC4}"/>
              </a:ext>
            </a:extLst>
          </p:cNvPr>
          <p:cNvCxnSpPr>
            <a:cxnSpLocks/>
          </p:cNvCxnSpPr>
          <p:nvPr/>
        </p:nvCxnSpPr>
        <p:spPr>
          <a:xfrm>
            <a:off x="533400" y="6326367"/>
            <a:ext cx="11125200" cy="0"/>
          </a:xfrm>
          <a:prstGeom prst="line">
            <a:avLst/>
          </a:prstGeom>
          <a:ln w="9525">
            <a:solidFill>
              <a:schemeClr val="tx1">
                <a:alpha val="2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48395801"/>
      </p:ext>
    </p:extLst>
  </p:cSld>
  <p:clrMapOvr>
    <a:overrideClrMapping bg1="lt1" tx1="dk1" bg2="lt2" tx2="dk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Content with Picture 11">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A09BB-8293-7DED-F5BF-8F3DA4B5760B}"/>
              </a:ext>
            </a:extLst>
          </p:cNvPr>
          <p:cNvSpPr>
            <a:spLocks noGrp="1"/>
          </p:cNvSpPr>
          <p:nvPr>
            <p:ph type="title"/>
          </p:nvPr>
        </p:nvSpPr>
        <p:spPr>
          <a:xfrm>
            <a:off x="419756" y="691866"/>
            <a:ext cx="3540062" cy="2247273"/>
          </a:xfrm>
        </p:spPr>
        <p:txBody>
          <a:bodyPr/>
          <a:lstStyle/>
          <a:p>
            <a:r>
              <a:rPr lang="en-US"/>
              <a:t>Click to edit Master title style</a:t>
            </a:r>
            <a:endParaRPr lang="en-US" dirty="0"/>
          </a:p>
        </p:txBody>
      </p:sp>
      <p:sp>
        <p:nvSpPr>
          <p:cNvPr id="10" name="Picture Placeholder 8">
            <a:extLst>
              <a:ext uri="{FF2B5EF4-FFF2-40B4-BE49-F238E27FC236}">
                <a16:creationId xmlns:a16="http://schemas.microsoft.com/office/drawing/2014/main" id="{C4C6F3D6-B9C8-D66A-B29A-CE5D5FBDE500}"/>
              </a:ext>
            </a:extLst>
          </p:cNvPr>
          <p:cNvSpPr>
            <a:spLocks noGrp="1"/>
          </p:cNvSpPr>
          <p:nvPr>
            <p:ph type="pic" sz="quarter" idx="13" hasCustomPrompt="1"/>
          </p:nvPr>
        </p:nvSpPr>
        <p:spPr>
          <a:xfrm>
            <a:off x="4419600" y="533400"/>
            <a:ext cx="7239000" cy="3157452"/>
          </a:xfrm>
          <a:blipFill>
            <a:blip r:embed="rId2">
              <a:alphaModFix amt="70000"/>
            </a:blip>
            <a:stretch>
              <a:fillRect/>
            </a:stretch>
          </a:blipFill>
          <a:effectLst>
            <a:outerShdw blurRad="190500" dir="14400000" algn="r" rotWithShape="0">
              <a:prstClr val="black">
                <a:alpha val="10000"/>
              </a:prstClr>
            </a:outerShdw>
          </a:effectLst>
        </p:spPr>
        <p:txBody>
          <a:bodyPr/>
          <a:lstStyle>
            <a:lvl1pPr marL="0" indent="0">
              <a:buNone/>
              <a:defRPr/>
            </a:lvl1pPr>
          </a:lstStyle>
          <a:p>
            <a:r>
              <a:rPr lang="en-US" dirty="0"/>
              <a:t> </a:t>
            </a:r>
          </a:p>
        </p:txBody>
      </p:sp>
      <p:sp>
        <p:nvSpPr>
          <p:cNvPr id="3" name="Content Placeholder 2">
            <a:extLst>
              <a:ext uri="{FF2B5EF4-FFF2-40B4-BE49-F238E27FC236}">
                <a16:creationId xmlns:a16="http://schemas.microsoft.com/office/drawing/2014/main" id="{1D0AB536-3625-6C4C-BCE1-4533963FDEC5}"/>
              </a:ext>
            </a:extLst>
          </p:cNvPr>
          <p:cNvSpPr>
            <a:spLocks noGrp="1"/>
          </p:cNvSpPr>
          <p:nvPr>
            <p:ph idx="1"/>
          </p:nvPr>
        </p:nvSpPr>
        <p:spPr>
          <a:xfrm>
            <a:off x="4419600" y="3933645"/>
            <a:ext cx="7261323" cy="2382111"/>
          </a:xfrm>
        </p:spPr>
        <p:txBody>
          <a:bodyPr/>
          <a:lstStyle>
            <a:lvl1pPr marL="0" indent="0">
              <a:buFont typeface="Arial" panose="020B0604020202020204" pitchFamily="34" charset="0"/>
              <a:buNone/>
              <a:defRPr/>
            </a:lvl1pPr>
            <a:lvl2pPr marL="457200" indent="0">
              <a:buFont typeface="Arial" panose="020B0604020202020204" pitchFamily="34" charset="0"/>
              <a:buNone/>
              <a:defRPr/>
            </a:lvl2pPr>
            <a:lvl3pPr marL="914400" indent="0">
              <a:buFont typeface="Arial" panose="020B0604020202020204" pitchFamily="34" charset="0"/>
              <a:buNone/>
              <a:defRPr/>
            </a:lvl3pPr>
            <a:lvl4pPr marL="1371600" indent="0">
              <a:buFont typeface="Arial" panose="020B0604020202020204" pitchFamily="34" charset="0"/>
              <a:buNone/>
              <a:defRPr/>
            </a:lvl4pPr>
            <a:lvl5pPr marL="1828800" indent="0">
              <a:buFont typeface="Arial" panose="020B0604020202020204" pitchFamily="34" charse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B97D1377-BC65-5D42-5EC9-BECE6F765322}"/>
              </a:ext>
            </a:extLst>
          </p:cNvPr>
          <p:cNvSpPr>
            <a:spLocks noGrp="1"/>
          </p:cNvSpPr>
          <p:nvPr>
            <p:ph type="ftr" sz="quarter" idx="11"/>
          </p:nvPr>
        </p:nvSpPr>
        <p:spPr/>
        <p:txBody>
          <a:bodyPr/>
          <a:lstStyle/>
          <a:p>
            <a:r>
              <a:rPr lang="en-US" dirty="0"/>
              <a:t>Sample Footer Text</a:t>
            </a:r>
          </a:p>
        </p:txBody>
      </p:sp>
      <p:sp>
        <p:nvSpPr>
          <p:cNvPr id="4" name="Date Placeholder 3">
            <a:extLst>
              <a:ext uri="{FF2B5EF4-FFF2-40B4-BE49-F238E27FC236}">
                <a16:creationId xmlns:a16="http://schemas.microsoft.com/office/drawing/2014/main" id="{0EEF9179-12AA-40A3-63A0-84A6ED06611F}"/>
              </a:ext>
            </a:extLst>
          </p:cNvPr>
          <p:cNvSpPr>
            <a:spLocks noGrp="1"/>
          </p:cNvSpPr>
          <p:nvPr>
            <p:ph type="dt" sz="half" idx="10"/>
          </p:nvPr>
        </p:nvSpPr>
        <p:spPr/>
        <p:txBody>
          <a:bodyPr/>
          <a:lstStyle/>
          <a:p>
            <a:fld id="{55ECC63D-CDB3-4317-A945-BF72F7BF98EB}" type="datetime1">
              <a:rPr lang="en-US" smtClean="0"/>
              <a:t>10/3/2025</a:t>
            </a:fld>
            <a:endParaRPr lang="en-US"/>
          </a:p>
        </p:txBody>
      </p:sp>
      <p:sp>
        <p:nvSpPr>
          <p:cNvPr id="6" name="Slide Number Placeholder 5">
            <a:extLst>
              <a:ext uri="{FF2B5EF4-FFF2-40B4-BE49-F238E27FC236}">
                <a16:creationId xmlns:a16="http://schemas.microsoft.com/office/drawing/2014/main" id="{0CCE0E3B-6350-CAAC-2CAB-78999D19CADB}"/>
              </a:ext>
            </a:extLst>
          </p:cNvPr>
          <p:cNvSpPr>
            <a:spLocks noGrp="1"/>
          </p:cNvSpPr>
          <p:nvPr>
            <p:ph type="sldNum" sz="quarter" idx="12"/>
          </p:nvPr>
        </p:nvSpPr>
        <p:spPr/>
        <p:txBody>
          <a:bodyPr/>
          <a:lstStyle/>
          <a:p>
            <a:fld id="{DD84031F-D6BF-4677-B12E-7D8B88BA70F7}" type="slidenum">
              <a:rPr lang="en-US" smtClean="0"/>
              <a:t>‹N›</a:t>
            </a:fld>
            <a:endParaRPr lang="en-US"/>
          </a:p>
        </p:txBody>
      </p:sp>
      <p:cxnSp>
        <p:nvCxnSpPr>
          <p:cNvPr id="7" name="Straight Connector 6">
            <a:extLst>
              <a:ext uri="{FF2B5EF4-FFF2-40B4-BE49-F238E27FC236}">
                <a16:creationId xmlns:a16="http://schemas.microsoft.com/office/drawing/2014/main" id="{4A0C081E-1CAD-8E64-5453-4CC21A0A90FD}"/>
              </a:ext>
            </a:extLst>
          </p:cNvPr>
          <p:cNvCxnSpPr>
            <a:cxnSpLocks/>
          </p:cNvCxnSpPr>
          <p:nvPr/>
        </p:nvCxnSpPr>
        <p:spPr>
          <a:xfrm>
            <a:off x="533400" y="530352"/>
            <a:ext cx="3352800" cy="0"/>
          </a:xfrm>
          <a:prstGeom prst="line">
            <a:avLst/>
          </a:prstGeom>
          <a:ln w="9525">
            <a:solidFill>
              <a:schemeClr val="tx1">
                <a:alpha val="25000"/>
              </a:schemeClr>
            </a:solidFill>
          </a:ln>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A04E4891-5C32-2FDE-C242-EDBA3B5D1AC4}"/>
              </a:ext>
            </a:extLst>
          </p:cNvPr>
          <p:cNvCxnSpPr>
            <a:cxnSpLocks/>
          </p:cNvCxnSpPr>
          <p:nvPr/>
        </p:nvCxnSpPr>
        <p:spPr>
          <a:xfrm>
            <a:off x="533400" y="6324542"/>
            <a:ext cx="11125200" cy="0"/>
          </a:xfrm>
          <a:prstGeom prst="line">
            <a:avLst/>
          </a:prstGeom>
          <a:ln w="9525">
            <a:solidFill>
              <a:schemeClr val="tx1">
                <a:alpha val="25000"/>
              </a:schemeClr>
            </a:solidFill>
          </a:ln>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FF4D8D45-8224-ED36-94DF-FAE863F412D1}"/>
              </a:ext>
            </a:extLst>
          </p:cNvPr>
          <p:cNvCxnSpPr>
            <a:cxnSpLocks/>
          </p:cNvCxnSpPr>
          <p:nvPr/>
        </p:nvCxnSpPr>
        <p:spPr>
          <a:xfrm>
            <a:off x="5013762" y="1892587"/>
            <a:ext cx="6544099" cy="0"/>
          </a:xfrm>
          <a:prstGeom prst="line">
            <a:avLst/>
          </a:prstGeom>
          <a:ln w="9525">
            <a:solidFill>
              <a:schemeClr val="tx1">
                <a:alpha val="2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9844219"/>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itle with Picture 2">
    <p:bg>
      <p:bgRef idx="1001">
        <a:schemeClr val="bg1"/>
      </p:bgRef>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1AAFFBF3-C898-85FC-D25A-592E29515C23}"/>
              </a:ext>
            </a:extLst>
          </p:cNvPr>
          <p:cNvSpPr>
            <a:spLocks noGrp="1"/>
          </p:cNvSpPr>
          <p:nvPr>
            <p:ph type="pic" sz="quarter" idx="13" hasCustomPrompt="1"/>
          </p:nvPr>
        </p:nvSpPr>
        <p:spPr>
          <a:xfrm>
            <a:off x="0" y="0"/>
            <a:ext cx="12192000" cy="6858000"/>
          </a:xfrm>
          <a:custGeom>
            <a:avLst/>
            <a:gdLst>
              <a:gd name="connsiteX0" fmla="*/ 510023 w 12192000"/>
              <a:gd name="connsiteY0" fmla="*/ 505353 h 6858000"/>
              <a:gd name="connsiteX1" fmla="*/ 510023 w 12192000"/>
              <a:gd name="connsiteY1" fmla="*/ 6352647 h 6858000"/>
              <a:gd name="connsiteX2" fmla="*/ 5415398 w 12192000"/>
              <a:gd name="connsiteY2" fmla="*/ 6352647 h 6858000"/>
              <a:gd name="connsiteX3" fmla="*/ 5415398 w 12192000"/>
              <a:gd name="connsiteY3" fmla="*/ 505353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510023" y="505353"/>
                </a:moveTo>
                <a:lnTo>
                  <a:pt x="510023" y="6352647"/>
                </a:lnTo>
                <a:lnTo>
                  <a:pt x="5415398" y="6352647"/>
                </a:lnTo>
                <a:lnTo>
                  <a:pt x="5415398" y="505353"/>
                </a:lnTo>
                <a:close/>
                <a:moveTo>
                  <a:pt x="0" y="0"/>
                </a:moveTo>
                <a:lnTo>
                  <a:pt x="12192000" y="0"/>
                </a:lnTo>
                <a:lnTo>
                  <a:pt x="12192000" y="6858000"/>
                </a:lnTo>
                <a:lnTo>
                  <a:pt x="0" y="6858000"/>
                </a:lnTo>
                <a:close/>
              </a:path>
            </a:pathLst>
          </a:custGeom>
          <a:blipFill>
            <a:blip r:embed="rId2">
              <a:alphaModFix amt="70000"/>
            </a:blip>
            <a:stretch>
              <a:fillRect/>
            </a:stretch>
          </a:blipFill>
          <a:effectLst>
            <a:innerShdw blurRad="215900" dist="25400" dir="13500000">
              <a:prstClr val="black">
                <a:alpha val="15000"/>
              </a:prstClr>
            </a:innerShdw>
          </a:effectLst>
        </p:spPr>
        <p:txBody>
          <a:bodyPr wrap="square">
            <a:noAutofit/>
          </a:bodyPr>
          <a:lstStyle>
            <a:lvl1pPr marL="0" indent="0">
              <a:buNone/>
              <a:defRPr/>
            </a:lvl1pPr>
          </a:lstStyle>
          <a:p>
            <a:r>
              <a:rPr lang="en-US" dirty="0"/>
              <a:t> </a:t>
            </a:r>
          </a:p>
        </p:txBody>
      </p:sp>
      <p:sp>
        <p:nvSpPr>
          <p:cNvPr id="2" name="Title 1">
            <a:extLst>
              <a:ext uri="{FF2B5EF4-FFF2-40B4-BE49-F238E27FC236}">
                <a16:creationId xmlns:a16="http://schemas.microsoft.com/office/drawing/2014/main" id="{60877CE2-4402-942B-FD26-6E29BDAB9B47}"/>
              </a:ext>
            </a:extLst>
          </p:cNvPr>
          <p:cNvSpPr>
            <a:spLocks noGrp="1"/>
          </p:cNvSpPr>
          <p:nvPr>
            <p:ph type="title"/>
          </p:nvPr>
        </p:nvSpPr>
        <p:spPr>
          <a:xfrm>
            <a:off x="839297" y="1136691"/>
            <a:ext cx="4135970" cy="3038878"/>
          </a:xfrm>
        </p:spPr>
        <p:txBody>
          <a:bodyPr anchor="t">
            <a:normAutofit/>
          </a:bodyPr>
          <a:lstStyle>
            <a:lvl1pPr>
              <a:defRPr sz="4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4FF79075-DF30-526B-9548-3F9D7EF9FAA8}"/>
              </a:ext>
            </a:extLst>
          </p:cNvPr>
          <p:cNvSpPr>
            <a:spLocks noGrp="1"/>
          </p:cNvSpPr>
          <p:nvPr>
            <p:ph type="body" idx="1"/>
          </p:nvPr>
        </p:nvSpPr>
        <p:spPr>
          <a:xfrm>
            <a:off x="842093" y="5282217"/>
            <a:ext cx="4136599" cy="947146"/>
          </a:xfrm>
        </p:spPr>
        <p:txBody>
          <a:bodyPr anchor="t">
            <a:normAutofit/>
          </a:bodyPr>
          <a:lstStyle>
            <a:lvl1pPr marL="0" indent="0">
              <a:buNone/>
              <a:defRPr sz="1800">
                <a:solidFill>
                  <a:schemeClr val="tx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5" name="Footer Placeholder 4">
            <a:extLst>
              <a:ext uri="{FF2B5EF4-FFF2-40B4-BE49-F238E27FC236}">
                <a16:creationId xmlns:a16="http://schemas.microsoft.com/office/drawing/2014/main" id="{CEC3F3D2-CADD-A94F-6739-CCCDA6C6FA8C}"/>
              </a:ext>
            </a:extLst>
          </p:cNvPr>
          <p:cNvSpPr>
            <a:spLocks noGrp="1"/>
          </p:cNvSpPr>
          <p:nvPr>
            <p:ph type="ftr" sz="quarter" idx="11"/>
          </p:nvPr>
        </p:nvSpPr>
        <p:spPr>
          <a:xfrm>
            <a:off x="402336" y="6426091"/>
            <a:ext cx="3877552" cy="365125"/>
          </a:xfrm>
        </p:spPr>
        <p:txBody>
          <a:bodyPr/>
          <a:lstStyle>
            <a:lvl1pPr>
              <a:defRPr>
                <a:solidFill>
                  <a:schemeClr val="bg1">
                    <a:alpha val="60000"/>
                  </a:schemeClr>
                </a:solidFill>
                <a:effectLst>
                  <a:outerShdw blurRad="38100" dist="38100" dir="2700000" algn="tl">
                    <a:srgbClr val="000000">
                      <a:alpha val="43137"/>
                    </a:srgbClr>
                  </a:outerShdw>
                </a:effectLst>
              </a:defRPr>
            </a:lvl1pPr>
          </a:lstStyle>
          <a:p>
            <a:r>
              <a:rPr lang="en-US"/>
              <a:t>Sample Footer Text</a:t>
            </a:r>
          </a:p>
        </p:txBody>
      </p:sp>
      <p:sp>
        <p:nvSpPr>
          <p:cNvPr id="4" name="Date Placeholder 3">
            <a:extLst>
              <a:ext uri="{FF2B5EF4-FFF2-40B4-BE49-F238E27FC236}">
                <a16:creationId xmlns:a16="http://schemas.microsoft.com/office/drawing/2014/main" id="{40CC541E-3AF5-9564-CE04-E4B86459DBE0}"/>
              </a:ext>
            </a:extLst>
          </p:cNvPr>
          <p:cNvSpPr>
            <a:spLocks noGrp="1"/>
          </p:cNvSpPr>
          <p:nvPr>
            <p:ph type="dt" sz="half" idx="10"/>
          </p:nvPr>
        </p:nvSpPr>
        <p:spPr/>
        <p:txBody>
          <a:bodyPr/>
          <a:lstStyle>
            <a:lvl1pPr>
              <a:defRPr>
                <a:solidFill>
                  <a:schemeClr val="bg1">
                    <a:alpha val="60000"/>
                  </a:schemeClr>
                </a:solidFill>
                <a:effectLst>
                  <a:outerShdw blurRad="38100" dist="38100" dir="2700000" algn="tl">
                    <a:srgbClr val="000000">
                      <a:alpha val="43137"/>
                    </a:srgbClr>
                  </a:outerShdw>
                </a:effectLst>
              </a:defRPr>
            </a:lvl1pPr>
          </a:lstStyle>
          <a:p>
            <a:fld id="{AAD51419-3F0D-4A1E-BC8B-A018756B4625}" type="datetime1">
              <a:rPr lang="en-US" smtClean="0"/>
              <a:t>10/3/2025</a:t>
            </a:fld>
            <a:endParaRPr lang="en-US"/>
          </a:p>
        </p:txBody>
      </p:sp>
      <p:sp>
        <p:nvSpPr>
          <p:cNvPr id="6" name="Slide Number Placeholder 5">
            <a:extLst>
              <a:ext uri="{FF2B5EF4-FFF2-40B4-BE49-F238E27FC236}">
                <a16:creationId xmlns:a16="http://schemas.microsoft.com/office/drawing/2014/main" id="{C3C772A7-7F28-0EB0-D243-BCC6917DADA2}"/>
              </a:ext>
            </a:extLst>
          </p:cNvPr>
          <p:cNvSpPr>
            <a:spLocks noGrp="1"/>
          </p:cNvSpPr>
          <p:nvPr>
            <p:ph type="sldNum" sz="quarter" idx="12"/>
          </p:nvPr>
        </p:nvSpPr>
        <p:spPr/>
        <p:txBody>
          <a:bodyPr/>
          <a:lstStyle>
            <a:lvl1pPr>
              <a:defRPr>
                <a:solidFill>
                  <a:schemeClr val="bg1">
                    <a:alpha val="60000"/>
                  </a:schemeClr>
                </a:solidFill>
                <a:effectLst>
                  <a:outerShdw blurRad="38100" dist="38100" dir="2700000" algn="tl">
                    <a:srgbClr val="000000">
                      <a:alpha val="43137"/>
                    </a:srgbClr>
                  </a:outerShdw>
                </a:effectLst>
              </a:defRPr>
            </a:lvl1pPr>
          </a:lstStyle>
          <a:p>
            <a:fld id="{DD84031F-D6BF-4677-B12E-7D8B88BA70F7}" type="slidenum">
              <a:rPr lang="en-US" smtClean="0"/>
              <a:t>‹N›</a:t>
            </a:fld>
            <a:endParaRPr lang="en-US"/>
          </a:p>
        </p:txBody>
      </p:sp>
      <p:cxnSp>
        <p:nvCxnSpPr>
          <p:cNvPr id="8" name="Straight Connector 7">
            <a:extLst>
              <a:ext uri="{FF2B5EF4-FFF2-40B4-BE49-F238E27FC236}">
                <a16:creationId xmlns:a16="http://schemas.microsoft.com/office/drawing/2014/main" id="{A280C4FA-D5DF-A52F-5EBC-E1A231F643A5}"/>
              </a:ext>
            </a:extLst>
          </p:cNvPr>
          <p:cNvCxnSpPr>
            <a:cxnSpLocks/>
          </p:cNvCxnSpPr>
          <p:nvPr/>
        </p:nvCxnSpPr>
        <p:spPr>
          <a:xfrm>
            <a:off x="944438" y="5162641"/>
            <a:ext cx="4030829" cy="0"/>
          </a:xfrm>
          <a:prstGeom prst="line">
            <a:avLst/>
          </a:prstGeom>
          <a:ln w="9525">
            <a:solidFill>
              <a:schemeClr val="tx1">
                <a:alpha val="2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22BEF2C1-7030-5074-0586-5EBAF7D59A33}"/>
              </a:ext>
            </a:extLst>
          </p:cNvPr>
          <p:cNvCxnSpPr>
            <a:cxnSpLocks/>
          </p:cNvCxnSpPr>
          <p:nvPr/>
        </p:nvCxnSpPr>
        <p:spPr>
          <a:xfrm>
            <a:off x="944438" y="904533"/>
            <a:ext cx="4036971" cy="0"/>
          </a:xfrm>
          <a:prstGeom prst="line">
            <a:avLst/>
          </a:prstGeom>
          <a:ln w="44450">
            <a:solidFill>
              <a:schemeClr val="accent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35570315"/>
      </p:ext>
    </p:extLst>
  </p:cSld>
  <p:clrMapOvr>
    <a:overrideClrMapping bg1="lt1" tx1="dk1" bg2="lt2" tx2="dk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p:cSld name="Content with Picture 1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A09BB-8293-7DED-F5BF-8F3DA4B5760B}"/>
              </a:ext>
            </a:extLst>
          </p:cNvPr>
          <p:cNvSpPr>
            <a:spLocks noGrp="1"/>
          </p:cNvSpPr>
          <p:nvPr>
            <p:ph type="title"/>
          </p:nvPr>
        </p:nvSpPr>
        <p:spPr>
          <a:xfrm>
            <a:off x="422399" y="4829695"/>
            <a:ext cx="4289051" cy="1413164"/>
          </a:xfrm>
        </p:spPr>
        <p:txBody>
          <a:bodyPr/>
          <a:lstStyle/>
          <a:p>
            <a:r>
              <a:rPr lang="en-US"/>
              <a:t>Click to edit Master title style</a:t>
            </a:r>
            <a:endParaRPr lang="en-US" dirty="0"/>
          </a:p>
        </p:txBody>
      </p:sp>
      <p:sp>
        <p:nvSpPr>
          <p:cNvPr id="10" name="Picture Placeholder 8">
            <a:extLst>
              <a:ext uri="{FF2B5EF4-FFF2-40B4-BE49-F238E27FC236}">
                <a16:creationId xmlns:a16="http://schemas.microsoft.com/office/drawing/2014/main" id="{21FFBA57-7EFE-2CC4-EE45-5F1F633C1A71}"/>
              </a:ext>
            </a:extLst>
          </p:cNvPr>
          <p:cNvSpPr>
            <a:spLocks noGrp="1"/>
          </p:cNvSpPr>
          <p:nvPr>
            <p:ph type="pic" sz="quarter" idx="13" hasCustomPrompt="1"/>
          </p:nvPr>
        </p:nvSpPr>
        <p:spPr>
          <a:xfrm>
            <a:off x="533400" y="533400"/>
            <a:ext cx="11125200" cy="4013885"/>
          </a:xfrm>
          <a:blipFill>
            <a:blip r:embed="rId2">
              <a:alphaModFix amt="70000"/>
            </a:blip>
            <a:stretch>
              <a:fillRect/>
            </a:stretch>
          </a:blipFill>
          <a:effectLst>
            <a:outerShdw blurRad="177800" dir="14400000" sx="98000" sy="98000" algn="r" rotWithShape="0">
              <a:prstClr val="black">
                <a:alpha val="10000"/>
              </a:prstClr>
            </a:outerShdw>
          </a:effectLst>
        </p:spPr>
        <p:txBody>
          <a:bodyPr/>
          <a:lstStyle>
            <a:lvl1pPr marL="0" indent="0">
              <a:buNone/>
              <a:defRPr/>
            </a:lvl1pPr>
          </a:lstStyle>
          <a:p>
            <a:r>
              <a:rPr lang="en-US" dirty="0"/>
              <a:t> </a:t>
            </a:r>
          </a:p>
        </p:txBody>
      </p:sp>
      <p:sp>
        <p:nvSpPr>
          <p:cNvPr id="5" name="Footer Placeholder 4">
            <a:extLst>
              <a:ext uri="{FF2B5EF4-FFF2-40B4-BE49-F238E27FC236}">
                <a16:creationId xmlns:a16="http://schemas.microsoft.com/office/drawing/2014/main" id="{B97D1377-BC65-5D42-5EC9-BECE6F765322}"/>
              </a:ext>
            </a:extLst>
          </p:cNvPr>
          <p:cNvSpPr>
            <a:spLocks noGrp="1"/>
          </p:cNvSpPr>
          <p:nvPr>
            <p:ph type="ftr" sz="quarter" idx="11"/>
          </p:nvPr>
        </p:nvSpPr>
        <p:spPr>
          <a:xfrm>
            <a:off x="434857" y="6426091"/>
            <a:ext cx="4289051" cy="365125"/>
          </a:xfrm>
        </p:spPr>
        <p:txBody>
          <a:bodyPr/>
          <a:lstStyle/>
          <a:p>
            <a:r>
              <a:rPr lang="en-US" dirty="0"/>
              <a:t>Sample Footer Text</a:t>
            </a:r>
          </a:p>
        </p:txBody>
      </p:sp>
      <p:sp>
        <p:nvSpPr>
          <p:cNvPr id="3" name="Content Placeholder 2">
            <a:extLst>
              <a:ext uri="{FF2B5EF4-FFF2-40B4-BE49-F238E27FC236}">
                <a16:creationId xmlns:a16="http://schemas.microsoft.com/office/drawing/2014/main" id="{1D0AB536-3625-6C4C-BCE1-4533963FDEC5}"/>
              </a:ext>
            </a:extLst>
          </p:cNvPr>
          <p:cNvSpPr>
            <a:spLocks noGrp="1"/>
          </p:cNvSpPr>
          <p:nvPr>
            <p:ph idx="1"/>
          </p:nvPr>
        </p:nvSpPr>
        <p:spPr>
          <a:xfrm>
            <a:off x="5103779" y="4829695"/>
            <a:ext cx="6554822" cy="152954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EEF9179-12AA-40A3-63A0-84A6ED06611F}"/>
              </a:ext>
            </a:extLst>
          </p:cNvPr>
          <p:cNvSpPr>
            <a:spLocks noGrp="1"/>
          </p:cNvSpPr>
          <p:nvPr>
            <p:ph type="dt" sz="half" idx="10"/>
          </p:nvPr>
        </p:nvSpPr>
        <p:spPr/>
        <p:txBody>
          <a:bodyPr/>
          <a:lstStyle/>
          <a:p>
            <a:fld id="{F1B6FEA0-B839-4598-B2DD-445068A8396C}" type="datetime1">
              <a:rPr lang="en-US" smtClean="0"/>
              <a:t>10/3/2025</a:t>
            </a:fld>
            <a:endParaRPr lang="en-US"/>
          </a:p>
        </p:txBody>
      </p:sp>
      <p:sp>
        <p:nvSpPr>
          <p:cNvPr id="6" name="Slide Number Placeholder 5">
            <a:extLst>
              <a:ext uri="{FF2B5EF4-FFF2-40B4-BE49-F238E27FC236}">
                <a16:creationId xmlns:a16="http://schemas.microsoft.com/office/drawing/2014/main" id="{0CCE0E3B-6350-CAAC-2CAB-78999D19CADB}"/>
              </a:ext>
            </a:extLst>
          </p:cNvPr>
          <p:cNvSpPr>
            <a:spLocks noGrp="1"/>
          </p:cNvSpPr>
          <p:nvPr>
            <p:ph type="sldNum" sz="quarter" idx="12"/>
          </p:nvPr>
        </p:nvSpPr>
        <p:spPr/>
        <p:txBody>
          <a:bodyPr/>
          <a:lstStyle/>
          <a:p>
            <a:fld id="{DD84031F-D6BF-4677-B12E-7D8B88BA70F7}" type="slidenum">
              <a:rPr lang="en-US" smtClean="0"/>
              <a:t>‹N›</a:t>
            </a:fld>
            <a:endParaRPr lang="en-US"/>
          </a:p>
        </p:txBody>
      </p:sp>
    </p:spTree>
    <p:extLst>
      <p:ext uri="{BB962C8B-B14F-4D97-AF65-F5344CB8AC3E}">
        <p14:creationId xmlns:p14="http://schemas.microsoft.com/office/powerpoint/2010/main" val="462853243"/>
      </p:ext>
    </p:extLst>
  </p:cSld>
  <p:clrMapOvr>
    <a:overrideClrMapping bg1="lt1" tx1="dk1" bg2="lt2" tx2="dk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p:cSld name="Content with Picture 13">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A09BB-8293-7DED-F5BF-8F3DA4B5760B}"/>
              </a:ext>
            </a:extLst>
          </p:cNvPr>
          <p:cNvSpPr>
            <a:spLocks noGrp="1"/>
          </p:cNvSpPr>
          <p:nvPr>
            <p:ph type="title"/>
          </p:nvPr>
        </p:nvSpPr>
        <p:spPr>
          <a:xfrm>
            <a:off x="419100" y="3910560"/>
            <a:ext cx="3472256" cy="2017604"/>
          </a:xfrm>
        </p:spPr>
        <p:txBody>
          <a:bodyPr/>
          <a:lstStyle/>
          <a:p>
            <a:r>
              <a:rPr lang="en-US"/>
              <a:t>Click to edit Master title style</a:t>
            </a:r>
            <a:endParaRPr lang="en-US" dirty="0"/>
          </a:p>
        </p:txBody>
      </p:sp>
      <p:sp>
        <p:nvSpPr>
          <p:cNvPr id="10" name="Picture Placeholder 8">
            <a:extLst>
              <a:ext uri="{FF2B5EF4-FFF2-40B4-BE49-F238E27FC236}">
                <a16:creationId xmlns:a16="http://schemas.microsoft.com/office/drawing/2014/main" id="{21FFBA57-7EFE-2CC4-EE45-5F1F633C1A71}"/>
              </a:ext>
            </a:extLst>
          </p:cNvPr>
          <p:cNvSpPr>
            <a:spLocks noGrp="1"/>
          </p:cNvSpPr>
          <p:nvPr>
            <p:ph type="pic" sz="quarter" idx="13" hasCustomPrompt="1"/>
          </p:nvPr>
        </p:nvSpPr>
        <p:spPr>
          <a:xfrm>
            <a:off x="533399" y="533400"/>
            <a:ext cx="11125201" cy="3109082"/>
          </a:xfrm>
          <a:blipFill>
            <a:blip r:embed="rId2">
              <a:alphaModFix amt="70000"/>
            </a:blip>
            <a:stretch>
              <a:fillRect/>
            </a:stretch>
          </a:blipFill>
          <a:effectLst>
            <a:outerShdw blurRad="177800" dir="14400000" sx="98000" sy="98000" algn="r" rotWithShape="0">
              <a:prstClr val="black">
                <a:alpha val="10000"/>
              </a:prstClr>
            </a:outerShdw>
          </a:effectLst>
        </p:spPr>
        <p:txBody>
          <a:bodyPr/>
          <a:lstStyle>
            <a:lvl1pPr marL="0" indent="0">
              <a:buNone/>
              <a:defRPr/>
            </a:lvl1pPr>
          </a:lstStyle>
          <a:p>
            <a:r>
              <a:rPr lang="en-US" dirty="0"/>
              <a:t> </a:t>
            </a:r>
          </a:p>
        </p:txBody>
      </p:sp>
      <p:sp>
        <p:nvSpPr>
          <p:cNvPr id="5" name="Footer Placeholder 4">
            <a:extLst>
              <a:ext uri="{FF2B5EF4-FFF2-40B4-BE49-F238E27FC236}">
                <a16:creationId xmlns:a16="http://schemas.microsoft.com/office/drawing/2014/main" id="{B97D1377-BC65-5D42-5EC9-BECE6F765322}"/>
              </a:ext>
            </a:extLst>
          </p:cNvPr>
          <p:cNvSpPr>
            <a:spLocks noGrp="1"/>
          </p:cNvSpPr>
          <p:nvPr>
            <p:ph type="ftr" sz="quarter" idx="11"/>
          </p:nvPr>
        </p:nvSpPr>
        <p:spPr/>
        <p:txBody>
          <a:bodyPr/>
          <a:lstStyle/>
          <a:p>
            <a:r>
              <a:rPr lang="en-US"/>
              <a:t>Sample Footer Text</a:t>
            </a:r>
          </a:p>
        </p:txBody>
      </p:sp>
      <p:sp>
        <p:nvSpPr>
          <p:cNvPr id="3" name="Content Placeholder 2">
            <a:extLst>
              <a:ext uri="{FF2B5EF4-FFF2-40B4-BE49-F238E27FC236}">
                <a16:creationId xmlns:a16="http://schemas.microsoft.com/office/drawing/2014/main" id="{1D0AB536-3625-6C4C-BCE1-4533963FDEC5}"/>
              </a:ext>
            </a:extLst>
          </p:cNvPr>
          <p:cNvSpPr>
            <a:spLocks noGrp="1"/>
          </p:cNvSpPr>
          <p:nvPr>
            <p:ph idx="1"/>
          </p:nvPr>
        </p:nvSpPr>
        <p:spPr>
          <a:xfrm>
            <a:off x="4419600" y="3912655"/>
            <a:ext cx="7239000" cy="2407394"/>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EEF9179-12AA-40A3-63A0-84A6ED06611F}"/>
              </a:ext>
            </a:extLst>
          </p:cNvPr>
          <p:cNvSpPr>
            <a:spLocks noGrp="1"/>
          </p:cNvSpPr>
          <p:nvPr>
            <p:ph type="dt" sz="half" idx="10"/>
          </p:nvPr>
        </p:nvSpPr>
        <p:spPr/>
        <p:txBody>
          <a:bodyPr/>
          <a:lstStyle/>
          <a:p>
            <a:fld id="{BF024032-45C2-4C36-A7D1-3A3BD65AF0CF}" type="datetime1">
              <a:rPr lang="en-US" smtClean="0"/>
              <a:t>10/3/2025</a:t>
            </a:fld>
            <a:endParaRPr lang="en-US"/>
          </a:p>
        </p:txBody>
      </p:sp>
      <p:sp>
        <p:nvSpPr>
          <p:cNvPr id="6" name="Slide Number Placeholder 5">
            <a:extLst>
              <a:ext uri="{FF2B5EF4-FFF2-40B4-BE49-F238E27FC236}">
                <a16:creationId xmlns:a16="http://schemas.microsoft.com/office/drawing/2014/main" id="{0CCE0E3B-6350-CAAC-2CAB-78999D19CADB}"/>
              </a:ext>
            </a:extLst>
          </p:cNvPr>
          <p:cNvSpPr>
            <a:spLocks noGrp="1"/>
          </p:cNvSpPr>
          <p:nvPr>
            <p:ph type="sldNum" sz="quarter" idx="12"/>
          </p:nvPr>
        </p:nvSpPr>
        <p:spPr/>
        <p:txBody>
          <a:bodyPr/>
          <a:lstStyle/>
          <a:p>
            <a:fld id="{DD84031F-D6BF-4677-B12E-7D8B88BA70F7}" type="slidenum">
              <a:rPr lang="en-US" smtClean="0"/>
              <a:t>‹N›</a:t>
            </a:fld>
            <a:endParaRPr lang="en-US"/>
          </a:p>
        </p:txBody>
      </p:sp>
    </p:spTree>
    <p:extLst>
      <p:ext uri="{BB962C8B-B14F-4D97-AF65-F5344CB8AC3E}">
        <p14:creationId xmlns:p14="http://schemas.microsoft.com/office/powerpoint/2010/main" val="3696560878"/>
      </p:ext>
    </p:extLst>
  </p:cSld>
  <p:clrMapOvr>
    <a:overrideClrMapping bg1="lt1" tx1="dk1" bg2="lt2" tx2="dk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p:cSld name="Content with Picture 14">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A09BB-8293-7DED-F5BF-8F3DA4B5760B}"/>
              </a:ext>
            </a:extLst>
          </p:cNvPr>
          <p:cNvSpPr>
            <a:spLocks noGrp="1"/>
          </p:cNvSpPr>
          <p:nvPr>
            <p:ph type="title"/>
          </p:nvPr>
        </p:nvSpPr>
        <p:spPr>
          <a:xfrm>
            <a:off x="419099" y="700185"/>
            <a:ext cx="3473587" cy="1815364"/>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1D0AB536-3625-6C4C-BCE1-4533963FDEC5}"/>
              </a:ext>
            </a:extLst>
          </p:cNvPr>
          <p:cNvSpPr>
            <a:spLocks noGrp="1"/>
          </p:cNvSpPr>
          <p:nvPr>
            <p:ph idx="1"/>
          </p:nvPr>
        </p:nvSpPr>
        <p:spPr>
          <a:xfrm>
            <a:off x="4419601" y="702280"/>
            <a:ext cx="7239000" cy="2240920"/>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Picture Placeholder 8">
            <a:extLst>
              <a:ext uri="{FF2B5EF4-FFF2-40B4-BE49-F238E27FC236}">
                <a16:creationId xmlns:a16="http://schemas.microsoft.com/office/drawing/2014/main" id="{21FFBA57-7EFE-2CC4-EE45-5F1F633C1A71}"/>
              </a:ext>
            </a:extLst>
          </p:cNvPr>
          <p:cNvSpPr>
            <a:spLocks noGrp="1"/>
          </p:cNvSpPr>
          <p:nvPr>
            <p:ph type="pic" sz="quarter" idx="13" hasCustomPrompt="1"/>
          </p:nvPr>
        </p:nvSpPr>
        <p:spPr>
          <a:xfrm>
            <a:off x="533400" y="3205927"/>
            <a:ext cx="11125200" cy="3118670"/>
          </a:xfrm>
          <a:blipFill>
            <a:blip r:embed="rId2">
              <a:alphaModFix amt="70000"/>
            </a:blip>
            <a:stretch>
              <a:fillRect/>
            </a:stretch>
          </a:blipFill>
          <a:effectLst>
            <a:outerShdw blurRad="177800" dir="14400000" sx="97000" sy="97000" algn="r" rotWithShape="0">
              <a:prstClr val="black">
                <a:alpha val="10000"/>
              </a:prstClr>
            </a:outerShdw>
          </a:effectLst>
        </p:spPr>
        <p:txBody>
          <a:bodyPr/>
          <a:lstStyle>
            <a:lvl1pPr marL="0" indent="0">
              <a:buNone/>
              <a:defRPr/>
            </a:lvl1pPr>
          </a:lstStyle>
          <a:p>
            <a:r>
              <a:rPr lang="en-US" dirty="0"/>
              <a:t> </a:t>
            </a:r>
          </a:p>
        </p:txBody>
      </p:sp>
      <p:sp>
        <p:nvSpPr>
          <p:cNvPr id="5" name="Footer Placeholder 4">
            <a:extLst>
              <a:ext uri="{FF2B5EF4-FFF2-40B4-BE49-F238E27FC236}">
                <a16:creationId xmlns:a16="http://schemas.microsoft.com/office/drawing/2014/main" id="{B97D1377-BC65-5D42-5EC9-BECE6F765322}"/>
              </a:ext>
            </a:extLst>
          </p:cNvPr>
          <p:cNvSpPr>
            <a:spLocks noGrp="1"/>
          </p:cNvSpPr>
          <p:nvPr>
            <p:ph type="ftr" sz="quarter" idx="11"/>
          </p:nvPr>
        </p:nvSpPr>
        <p:spPr/>
        <p:txBody>
          <a:bodyPr/>
          <a:lstStyle/>
          <a:p>
            <a:r>
              <a:rPr lang="en-US"/>
              <a:t>Sample Footer Text</a:t>
            </a:r>
          </a:p>
        </p:txBody>
      </p:sp>
      <p:sp>
        <p:nvSpPr>
          <p:cNvPr id="4" name="Date Placeholder 3">
            <a:extLst>
              <a:ext uri="{FF2B5EF4-FFF2-40B4-BE49-F238E27FC236}">
                <a16:creationId xmlns:a16="http://schemas.microsoft.com/office/drawing/2014/main" id="{0EEF9179-12AA-40A3-63A0-84A6ED06611F}"/>
              </a:ext>
            </a:extLst>
          </p:cNvPr>
          <p:cNvSpPr>
            <a:spLocks noGrp="1"/>
          </p:cNvSpPr>
          <p:nvPr>
            <p:ph type="dt" sz="half" idx="10"/>
          </p:nvPr>
        </p:nvSpPr>
        <p:spPr/>
        <p:txBody>
          <a:bodyPr/>
          <a:lstStyle/>
          <a:p>
            <a:fld id="{70D67178-055F-49DC-969F-AB374B7A5758}" type="datetime1">
              <a:rPr lang="en-US" smtClean="0"/>
              <a:t>10/3/2025</a:t>
            </a:fld>
            <a:endParaRPr lang="en-US"/>
          </a:p>
        </p:txBody>
      </p:sp>
      <p:sp>
        <p:nvSpPr>
          <p:cNvPr id="6" name="Slide Number Placeholder 5">
            <a:extLst>
              <a:ext uri="{FF2B5EF4-FFF2-40B4-BE49-F238E27FC236}">
                <a16:creationId xmlns:a16="http://schemas.microsoft.com/office/drawing/2014/main" id="{0CCE0E3B-6350-CAAC-2CAB-78999D19CADB}"/>
              </a:ext>
            </a:extLst>
          </p:cNvPr>
          <p:cNvSpPr>
            <a:spLocks noGrp="1"/>
          </p:cNvSpPr>
          <p:nvPr>
            <p:ph type="sldNum" sz="quarter" idx="12"/>
          </p:nvPr>
        </p:nvSpPr>
        <p:spPr/>
        <p:txBody>
          <a:bodyPr/>
          <a:lstStyle/>
          <a:p>
            <a:fld id="{DD84031F-D6BF-4677-B12E-7D8B88BA70F7}" type="slidenum">
              <a:rPr lang="en-US" smtClean="0"/>
              <a:t>‹N›</a:t>
            </a:fld>
            <a:endParaRPr lang="en-US"/>
          </a:p>
        </p:txBody>
      </p:sp>
      <p:cxnSp>
        <p:nvCxnSpPr>
          <p:cNvPr id="7" name="Straight Connector 6">
            <a:extLst>
              <a:ext uri="{FF2B5EF4-FFF2-40B4-BE49-F238E27FC236}">
                <a16:creationId xmlns:a16="http://schemas.microsoft.com/office/drawing/2014/main" id="{7A9BF7A8-7F92-8C69-89EE-92496D80C1C2}"/>
              </a:ext>
            </a:extLst>
          </p:cNvPr>
          <p:cNvCxnSpPr>
            <a:cxnSpLocks/>
          </p:cNvCxnSpPr>
          <p:nvPr/>
        </p:nvCxnSpPr>
        <p:spPr>
          <a:xfrm>
            <a:off x="533400" y="533400"/>
            <a:ext cx="11125200" cy="0"/>
          </a:xfrm>
          <a:prstGeom prst="line">
            <a:avLst/>
          </a:prstGeom>
          <a:ln w="9525">
            <a:solidFill>
              <a:schemeClr val="tx1">
                <a:alpha val="2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96456545"/>
      </p:ext>
    </p:extLst>
  </p:cSld>
  <p:clrMapOvr>
    <a:overrideClrMapping bg1="lt1" tx1="dk1" bg2="lt2" tx2="dk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p:cSld name="Content with Picture 15">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A09BB-8293-7DED-F5BF-8F3DA4B5760B}"/>
              </a:ext>
            </a:extLst>
          </p:cNvPr>
          <p:cNvSpPr>
            <a:spLocks noGrp="1"/>
          </p:cNvSpPr>
          <p:nvPr>
            <p:ph type="title"/>
          </p:nvPr>
        </p:nvSpPr>
        <p:spPr>
          <a:xfrm>
            <a:off x="419100" y="365760"/>
            <a:ext cx="11243982" cy="914400"/>
          </a:xfrm>
        </p:spPr>
        <p:txBody>
          <a:bodyPr anchor="b"/>
          <a:lstStyle/>
          <a:p>
            <a:r>
              <a:rPr lang="en-US"/>
              <a:t>Click to edit Master title style</a:t>
            </a:r>
            <a:endParaRPr lang="en-US" dirty="0"/>
          </a:p>
        </p:txBody>
      </p:sp>
      <p:sp>
        <p:nvSpPr>
          <p:cNvPr id="10" name="Picture Placeholder 8">
            <a:extLst>
              <a:ext uri="{FF2B5EF4-FFF2-40B4-BE49-F238E27FC236}">
                <a16:creationId xmlns:a16="http://schemas.microsoft.com/office/drawing/2014/main" id="{29A161C3-930A-50CE-D3B8-C1429E6F2422}"/>
              </a:ext>
            </a:extLst>
          </p:cNvPr>
          <p:cNvSpPr>
            <a:spLocks noGrp="1"/>
          </p:cNvSpPr>
          <p:nvPr>
            <p:ph type="pic" sz="quarter" idx="13" hasCustomPrompt="1"/>
          </p:nvPr>
        </p:nvSpPr>
        <p:spPr>
          <a:xfrm>
            <a:off x="530352" y="1720219"/>
            <a:ext cx="6022848" cy="4604382"/>
          </a:xfrm>
          <a:blipFill>
            <a:blip r:embed="rId2">
              <a:alphaModFix amt="70000"/>
            </a:blip>
            <a:stretch>
              <a:fillRect/>
            </a:stretch>
          </a:blipFill>
          <a:effectLst>
            <a:outerShdw blurRad="203200" dist="12700" dir="7800000" algn="r" rotWithShape="0">
              <a:prstClr val="black">
                <a:alpha val="10000"/>
              </a:prstClr>
            </a:outerShdw>
          </a:effectLst>
        </p:spPr>
        <p:txBody>
          <a:bodyPr/>
          <a:lstStyle>
            <a:lvl1pPr marL="0" indent="0">
              <a:buNone/>
              <a:defRPr/>
            </a:lvl1pPr>
          </a:lstStyle>
          <a:p>
            <a:r>
              <a:rPr lang="en-US" dirty="0"/>
              <a:t> </a:t>
            </a:r>
          </a:p>
        </p:txBody>
      </p:sp>
      <p:sp>
        <p:nvSpPr>
          <p:cNvPr id="3" name="Content Placeholder 2">
            <a:extLst>
              <a:ext uri="{FF2B5EF4-FFF2-40B4-BE49-F238E27FC236}">
                <a16:creationId xmlns:a16="http://schemas.microsoft.com/office/drawing/2014/main" id="{1D0AB536-3625-6C4C-BCE1-4533963FDEC5}"/>
              </a:ext>
            </a:extLst>
          </p:cNvPr>
          <p:cNvSpPr>
            <a:spLocks noGrp="1"/>
          </p:cNvSpPr>
          <p:nvPr>
            <p:ph idx="1"/>
          </p:nvPr>
        </p:nvSpPr>
        <p:spPr>
          <a:xfrm>
            <a:off x="7101260" y="1623629"/>
            <a:ext cx="4557340" cy="47062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Footer Placeholder 8">
            <a:extLst>
              <a:ext uri="{FF2B5EF4-FFF2-40B4-BE49-F238E27FC236}">
                <a16:creationId xmlns:a16="http://schemas.microsoft.com/office/drawing/2014/main" id="{8BAA5E08-9FB8-6BC2-0794-A92E1336B939}"/>
              </a:ext>
            </a:extLst>
          </p:cNvPr>
          <p:cNvSpPr>
            <a:spLocks noGrp="1"/>
          </p:cNvSpPr>
          <p:nvPr>
            <p:ph type="ftr" sz="quarter" idx="15"/>
          </p:nvPr>
        </p:nvSpPr>
        <p:spPr/>
        <p:txBody>
          <a:bodyPr/>
          <a:lstStyle/>
          <a:p>
            <a:r>
              <a:rPr lang="en-US" dirty="0"/>
              <a:t>Sample Footer Text</a:t>
            </a:r>
          </a:p>
        </p:txBody>
      </p:sp>
      <p:sp>
        <p:nvSpPr>
          <p:cNvPr id="8" name="Date Placeholder 7">
            <a:extLst>
              <a:ext uri="{FF2B5EF4-FFF2-40B4-BE49-F238E27FC236}">
                <a16:creationId xmlns:a16="http://schemas.microsoft.com/office/drawing/2014/main" id="{17819C0A-5C58-B9A1-EDD9-43A971A8DE10}"/>
              </a:ext>
            </a:extLst>
          </p:cNvPr>
          <p:cNvSpPr>
            <a:spLocks noGrp="1"/>
          </p:cNvSpPr>
          <p:nvPr>
            <p:ph type="dt" sz="half" idx="14"/>
          </p:nvPr>
        </p:nvSpPr>
        <p:spPr/>
        <p:txBody>
          <a:bodyPr/>
          <a:lstStyle/>
          <a:p>
            <a:fld id="{85436D6D-18C4-497A-81D8-87B6E0BF7395}" type="datetime1">
              <a:rPr lang="en-US" smtClean="0"/>
              <a:t>10/3/2025</a:t>
            </a:fld>
            <a:endParaRPr lang="en-US"/>
          </a:p>
        </p:txBody>
      </p:sp>
      <p:sp>
        <p:nvSpPr>
          <p:cNvPr id="11" name="Slide Number Placeholder 10">
            <a:extLst>
              <a:ext uri="{FF2B5EF4-FFF2-40B4-BE49-F238E27FC236}">
                <a16:creationId xmlns:a16="http://schemas.microsoft.com/office/drawing/2014/main" id="{EC8A4CD6-C6D7-317B-80FA-CA83089B05F6}"/>
              </a:ext>
            </a:extLst>
          </p:cNvPr>
          <p:cNvSpPr>
            <a:spLocks noGrp="1"/>
          </p:cNvSpPr>
          <p:nvPr>
            <p:ph type="sldNum" sz="quarter" idx="16"/>
          </p:nvPr>
        </p:nvSpPr>
        <p:spPr/>
        <p:txBody>
          <a:bodyPr/>
          <a:lstStyle/>
          <a:p>
            <a:fld id="{DD84031F-D6BF-4677-B12E-7D8B88BA70F7}" type="slidenum">
              <a:rPr lang="en-US" smtClean="0"/>
              <a:t>‹N›</a:t>
            </a:fld>
            <a:endParaRPr lang="en-US"/>
          </a:p>
        </p:txBody>
      </p:sp>
      <p:cxnSp>
        <p:nvCxnSpPr>
          <p:cNvPr id="7" name="Straight Connector 6">
            <a:extLst>
              <a:ext uri="{FF2B5EF4-FFF2-40B4-BE49-F238E27FC236}">
                <a16:creationId xmlns:a16="http://schemas.microsoft.com/office/drawing/2014/main" id="{789C51D6-8120-DE83-0A77-B4C479640664}"/>
              </a:ext>
            </a:extLst>
          </p:cNvPr>
          <p:cNvCxnSpPr>
            <a:cxnSpLocks/>
          </p:cNvCxnSpPr>
          <p:nvPr/>
        </p:nvCxnSpPr>
        <p:spPr>
          <a:xfrm>
            <a:off x="530352" y="1353312"/>
            <a:ext cx="11141874" cy="0"/>
          </a:xfrm>
          <a:prstGeom prst="line">
            <a:avLst/>
          </a:prstGeom>
          <a:ln w="9525">
            <a:solidFill>
              <a:schemeClr val="tx1">
                <a:alpha val="2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63033612"/>
      </p:ext>
    </p:extLst>
  </p:cSld>
  <p:clrMapOvr>
    <a:overrideClrMapping bg1="lt1" tx1="dk1" bg2="lt2" tx2="dk2" accent1="accent1" accent2="accent2" accent3="accent3" accent4="accent4" accent5="accent5" accent6="accent6" hlink="hlink" folHlink="folHlink"/>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Content with Picture 16">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A09BB-8293-7DED-F5BF-8F3DA4B5760B}"/>
              </a:ext>
            </a:extLst>
          </p:cNvPr>
          <p:cNvSpPr>
            <a:spLocks noGrp="1"/>
          </p:cNvSpPr>
          <p:nvPr>
            <p:ph type="title"/>
          </p:nvPr>
        </p:nvSpPr>
        <p:spPr>
          <a:xfrm>
            <a:off x="419755" y="691867"/>
            <a:ext cx="4067721" cy="1559555"/>
          </a:xfrm>
        </p:spPr>
        <p:txBody>
          <a:bodyPr/>
          <a:lstStyle/>
          <a:p>
            <a:r>
              <a:rPr lang="en-US"/>
              <a:t>Click to edit Master title style</a:t>
            </a:r>
            <a:endParaRPr lang="en-US" dirty="0"/>
          </a:p>
        </p:txBody>
      </p:sp>
      <p:sp>
        <p:nvSpPr>
          <p:cNvPr id="10" name="Picture Placeholder 8">
            <a:extLst>
              <a:ext uri="{FF2B5EF4-FFF2-40B4-BE49-F238E27FC236}">
                <a16:creationId xmlns:a16="http://schemas.microsoft.com/office/drawing/2014/main" id="{21FFBA57-7EFE-2CC4-EE45-5F1F633C1A71}"/>
              </a:ext>
            </a:extLst>
          </p:cNvPr>
          <p:cNvSpPr>
            <a:spLocks noGrp="1"/>
          </p:cNvSpPr>
          <p:nvPr>
            <p:ph type="pic" sz="quarter" idx="13" hasCustomPrompt="1"/>
          </p:nvPr>
        </p:nvSpPr>
        <p:spPr>
          <a:xfrm>
            <a:off x="533400" y="2521819"/>
            <a:ext cx="3886200" cy="3802781"/>
          </a:xfrm>
          <a:blipFill>
            <a:blip r:embed="rId2">
              <a:alphaModFix amt="70000"/>
            </a:blip>
            <a:stretch>
              <a:fillRect/>
            </a:stretch>
          </a:blipFill>
          <a:effectLst>
            <a:outerShdw blurRad="190500" dir="14400000" algn="r" rotWithShape="0">
              <a:prstClr val="black">
                <a:alpha val="10000"/>
              </a:prstClr>
            </a:outerShdw>
          </a:effectLst>
        </p:spPr>
        <p:txBody>
          <a:bodyPr/>
          <a:lstStyle>
            <a:lvl1pPr marL="0" indent="0">
              <a:buNone/>
              <a:defRPr/>
            </a:lvl1pPr>
          </a:lstStyle>
          <a:p>
            <a:r>
              <a:rPr lang="en-US" dirty="0"/>
              <a:t> </a:t>
            </a:r>
          </a:p>
        </p:txBody>
      </p:sp>
      <p:sp>
        <p:nvSpPr>
          <p:cNvPr id="3" name="Content Placeholder 2">
            <a:extLst>
              <a:ext uri="{FF2B5EF4-FFF2-40B4-BE49-F238E27FC236}">
                <a16:creationId xmlns:a16="http://schemas.microsoft.com/office/drawing/2014/main" id="{1D0AB536-3625-6C4C-BCE1-4533963FDEC5}"/>
              </a:ext>
            </a:extLst>
          </p:cNvPr>
          <p:cNvSpPr>
            <a:spLocks noGrp="1"/>
          </p:cNvSpPr>
          <p:nvPr>
            <p:ph idx="1"/>
          </p:nvPr>
        </p:nvSpPr>
        <p:spPr>
          <a:xfrm>
            <a:off x="4960685" y="694944"/>
            <a:ext cx="6705600" cy="56296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B97D1377-BC65-5D42-5EC9-BECE6F765322}"/>
              </a:ext>
            </a:extLst>
          </p:cNvPr>
          <p:cNvSpPr>
            <a:spLocks noGrp="1"/>
          </p:cNvSpPr>
          <p:nvPr>
            <p:ph type="ftr" sz="quarter" idx="11"/>
          </p:nvPr>
        </p:nvSpPr>
        <p:spPr>
          <a:xfrm>
            <a:off x="434857" y="6426091"/>
            <a:ext cx="3984743" cy="365125"/>
          </a:xfrm>
        </p:spPr>
        <p:txBody>
          <a:bodyPr/>
          <a:lstStyle/>
          <a:p>
            <a:r>
              <a:rPr lang="en-US"/>
              <a:t>Sample Footer Text</a:t>
            </a:r>
          </a:p>
        </p:txBody>
      </p:sp>
      <p:sp>
        <p:nvSpPr>
          <p:cNvPr id="4" name="Date Placeholder 3">
            <a:extLst>
              <a:ext uri="{FF2B5EF4-FFF2-40B4-BE49-F238E27FC236}">
                <a16:creationId xmlns:a16="http://schemas.microsoft.com/office/drawing/2014/main" id="{0EEF9179-12AA-40A3-63A0-84A6ED06611F}"/>
              </a:ext>
            </a:extLst>
          </p:cNvPr>
          <p:cNvSpPr>
            <a:spLocks noGrp="1"/>
          </p:cNvSpPr>
          <p:nvPr>
            <p:ph type="dt" sz="half" idx="10"/>
          </p:nvPr>
        </p:nvSpPr>
        <p:spPr/>
        <p:txBody>
          <a:bodyPr/>
          <a:lstStyle/>
          <a:p>
            <a:fld id="{51CE585B-D50B-46C7-90D5-F8C248FB96B3}" type="datetime1">
              <a:rPr lang="en-US" smtClean="0"/>
              <a:t>10/3/2025</a:t>
            </a:fld>
            <a:endParaRPr lang="en-US"/>
          </a:p>
        </p:txBody>
      </p:sp>
      <p:sp>
        <p:nvSpPr>
          <p:cNvPr id="6" name="Slide Number Placeholder 5">
            <a:extLst>
              <a:ext uri="{FF2B5EF4-FFF2-40B4-BE49-F238E27FC236}">
                <a16:creationId xmlns:a16="http://schemas.microsoft.com/office/drawing/2014/main" id="{0CCE0E3B-6350-CAAC-2CAB-78999D19CADB}"/>
              </a:ext>
            </a:extLst>
          </p:cNvPr>
          <p:cNvSpPr>
            <a:spLocks noGrp="1"/>
          </p:cNvSpPr>
          <p:nvPr>
            <p:ph type="sldNum" sz="quarter" idx="12"/>
          </p:nvPr>
        </p:nvSpPr>
        <p:spPr/>
        <p:txBody>
          <a:bodyPr/>
          <a:lstStyle/>
          <a:p>
            <a:fld id="{DD84031F-D6BF-4677-B12E-7D8B88BA70F7}" type="slidenum">
              <a:rPr lang="en-US" smtClean="0"/>
              <a:t>‹N›</a:t>
            </a:fld>
            <a:endParaRPr lang="en-US"/>
          </a:p>
        </p:txBody>
      </p:sp>
    </p:spTree>
    <p:extLst>
      <p:ext uri="{BB962C8B-B14F-4D97-AF65-F5344CB8AC3E}">
        <p14:creationId xmlns:p14="http://schemas.microsoft.com/office/powerpoint/2010/main" val="3580752747"/>
      </p:ext>
    </p:extLst>
  </p:cSld>
  <p:clrMapOvr>
    <a:overrideClrMapping bg1="lt1" tx1="dk1" bg2="lt2" tx2="dk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p:cSld name="Content with Picture 17">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A09BB-8293-7DED-F5BF-8F3DA4B5760B}"/>
              </a:ext>
            </a:extLst>
          </p:cNvPr>
          <p:cNvSpPr>
            <a:spLocks noGrp="1"/>
          </p:cNvSpPr>
          <p:nvPr>
            <p:ph type="title"/>
          </p:nvPr>
        </p:nvSpPr>
        <p:spPr>
          <a:xfrm>
            <a:off x="419100" y="4295957"/>
            <a:ext cx="4000501" cy="1889558"/>
          </a:xfrm>
        </p:spPr>
        <p:txBody>
          <a:bodyPr/>
          <a:lstStyle/>
          <a:p>
            <a:r>
              <a:rPr lang="en-US"/>
              <a:t>Click to edit Master title style</a:t>
            </a:r>
            <a:endParaRPr lang="en-US" dirty="0"/>
          </a:p>
        </p:txBody>
      </p:sp>
      <p:sp>
        <p:nvSpPr>
          <p:cNvPr id="10" name="Picture Placeholder 8">
            <a:extLst>
              <a:ext uri="{FF2B5EF4-FFF2-40B4-BE49-F238E27FC236}">
                <a16:creationId xmlns:a16="http://schemas.microsoft.com/office/drawing/2014/main" id="{C4C6F3D6-B9C8-D66A-B29A-CE5D5FBDE500}"/>
              </a:ext>
            </a:extLst>
          </p:cNvPr>
          <p:cNvSpPr>
            <a:spLocks noGrp="1"/>
          </p:cNvSpPr>
          <p:nvPr>
            <p:ph type="pic" sz="quarter" idx="13" hasCustomPrompt="1"/>
          </p:nvPr>
        </p:nvSpPr>
        <p:spPr>
          <a:xfrm>
            <a:off x="533400" y="531891"/>
            <a:ext cx="3886202" cy="3603594"/>
          </a:xfrm>
          <a:blipFill>
            <a:blip r:embed="rId2">
              <a:alphaModFix amt="70000"/>
            </a:blip>
            <a:stretch>
              <a:fillRect/>
            </a:stretch>
          </a:blipFill>
          <a:effectLst>
            <a:outerShdw blurRad="190500" dir="14400000" algn="r" rotWithShape="0">
              <a:prstClr val="black">
                <a:alpha val="10000"/>
              </a:prstClr>
            </a:outerShdw>
          </a:effectLst>
        </p:spPr>
        <p:txBody>
          <a:bodyPr/>
          <a:lstStyle>
            <a:lvl1pPr marL="0" indent="0">
              <a:buNone/>
              <a:defRPr/>
            </a:lvl1pPr>
          </a:lstStyle>
          <a:p>
            <a:r>
              <a:rPr lang="en-US" dirty="0"/>
              <a:t> </a:t>
            </a:r>
          </a:p>
        </p:txBody>
      </p:sp>
      <p:sp>
        <p:nvSpPr>
          <p:cNvPr id="3" name="Content Placeholder 2">
            <a:extLst>
              <a:ext uri="{FF2B5EF4-FFF2-40B4-BE49-F238E27FC236}">
                <a16:creationId xmlns:a16="http://schemas.microsoft.com/office/drawing/2014/main" id="{1D0AB536-3625-6C4C-BCE1-4533963FDEC5}"/>
              </a:ext>
            </a:extLst>
          </p:cNvPr>
          <p:cNvSpPr>
            <a:spLocks noGrp="1"/>
          </p:cNvSpPr>
          <p:nvPr>
            <p:ph idx="1"/>
          </p:nvPr>
        </p:nvSpPr>
        <p:spPr>
          <a:xfrm>
            <a:off x="4953001" y="694944"/>
            <a:ext cx="6705599" cy="550679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Footer Placeholder 10">
            <a:extLst>
              <a:ext uri="{FF2B5EF4-FFF2-40B4-BE49-F238E27FC236}">
                <a16:creationId xmlns:a16="http://schemas.microsoft.com/office/drawing/2014/main" id="{2354F31B-6E0C-9ACF-A3B4-2BE5DD2D21D0}"/>
              </a:ext>
            </a:extLst>
          </p:cNvPr>
          <p:cNvSpPr>
            <a:spLocks noGrp="1"/>
          </p:cNvSpPr>
          <p:nvPr>
            <p:ph type="ftr" sz="quarter" idx="15"/>
          </p:nvPr>
        </p:nvSpPr>
        <p:spPr/>
        <p:txBody>
          <a:bodyPr/>
          <a:lstStyle/>
          <a:p>
            <a:r>
              <a:rPr lang="en-US"/>
              <a:t>Sample Footer Text</a:t>
            </a:r>
          </a:p>
        </p:txBody>
      </p:sp>
      <p:sp>
        <p:nvSpPr>
          <p:cNvPr id="9" name="Date Placeholder 8">
            <a:extLst>
              <a:ext uri="{FF2B5EF4-FFF2-40B4-BE49-F238E27FC236}">
                <a16:creationId xmlns:a16="http://schemas.microsoft.com/office/drawing/2014/main" id="{1D4992A1-A620-24C8-73C6-0C53DD6F3868}"/>
              </a:ext>
            </a:extLst>
          </p:cNvPr>
          <p:cNvSpPr>
            <a:spLocks noGrp="1"/>
          </p:cNvSpPr>
          <p:nvPr>
            <p:ph type="dt" sz="half" idx="14"/>
          </p:nvPr>
        </p:nvSpPr>
        <p:spPr/>
        <p:txBody>
          <a:bodyPr/>
          <a:lstStyle/>
          <a:p>
            <a:fld id="{BFA9687D-6191-4AD9-82A2-1B737232915B}" type="datetime1">
              <a:rPr lang="en-US" smtClean="0"/>
              <a:t>10/3/2025</a:t>
            </a:fld>
            <a:endParaRPr lang="en-US"/>
          </a:p>
        </p:txBody>
      </p:sp>
      <p:sp>
        <p:nvSpPr>
          <p:cNvPr id="12" name="Slide Number Placeholder 11">
            <a:extLst>
              <a:ext uri="{FF2B5EF4-FFF2-40B4-BE49-F238E27FC236}">
                <a16:creationId xmlns:a16="http://schemas.microsoft.com/office/drawing/2014/main" id="{F2384E85-ACDE-270D-7478-1B88F47F14A5}"/>
              </a:ext>
            </a:extLst>
          </p:cNvPr>
          <p:cNvSpPr>
            <a:spLocks noGrp="1"/>
          </p:cNvSpPr>
          <p:nvPr>
            <p:ph type="sldNum" sz="quarter" idx="16"/>
          </p:nvPr>
        </p:nvSpPr>
        <p:spPr/>
        <p:txBody>
          <a:bodyPr/>
          <a:lstStyle/>
          <a:p>
            <a:fld id="{DD84031F-D6BF-4677-B12E-7D8B88BA70F7}" type="slidenum">
              <a:rPr lang="en-US" smtClean="0"/>
              <a:t>‹N›</a:t>
            </a:fld>
            <a:endParaRPr lang="en-US"/>
          </a:p>
        </p:txBody>
      </p:sp>
      <p:cxnSp>
        <p:nvCxnSpPr>
          <p:cNvPr id="7" name="Straight Connector 6">
            <a:extLst>
              <a:ext uri="{FF2B5EF4-FFF2-40B4-BE49-F238E27FC236}">
                <a16:creationId xmlns:a16="http://schemas.microsoft.com/office/drawing/2014/main" id="{A04AB0D3-0312-25C6-7159-3EBA07E82C60}"/>
              </a:ext>
            </a:extLst>
          </p:cNvPr>
          <p:cNvCxnSpPr>
            <a:cxnSpLocks/>
          </p:cNvCxnSpPr>
          <p:nvPr/>
        </p:nvCxnSpPr>
        <p:spPr>
          <a:xfrm>
            <a:off x="4953001" y="531891"/>
            <a:ext cx="6705599" cy="0"/>
          </a:xfrm>
          <a:prstGeom prst="line">
            <a:avLst/>
          </a:prstGeom>
          <a:ln w="9525">
            <a:solidFill>
              <a:schemeClr val="tx1">
                <a:alpha val="25000"/>
              </a:schemeClr>
            </a:solidFill>
          </a:ln>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A04E4891-5C32-2FDE-C242-EDBA3B5D1AC4}"/>
              </a:ext>
            </a:extLst>
          </p:cNvPr>
          <p:cNvCxnSpPr>
            <a:cxnSpLocks/>
          </p:cNvCxnSpPr>
          <p:nvPr/>
        </p:nvCxnSpPr>
        <p:spPr>
          <a:xfrm>
            <a:off x="533399" y="6324600"/>
            <a:ext cx="11125201" cy="0"/>
          </a:xfrm>
          <a:prstGeom prst="line">
            <a:avLst/>
          </a:prstGeom>
          <a:ln w="9525">
            <a:solidFill>
              <a:schemeClr val="tx1">
                <a:alpha val="2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44063930"/>
      </p:ext>
    </p:extLst>
  </p:cSld>
  <p:clrMapOvr>
    <a:overrideClrMapping bg1="lt1" tx1="dk1" bg2="lt2" tx2="dk2" accent1="accent1" accent2="accent2" accent3="accent3" accent4="accent4" accent5="accent5" accent6="accent6" hlink="hlink" folHlink="folHlink"/>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p:cSld name="Number Larg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B8561-D435-07DE-2456-79994CDFB83C}"/>
              </a:ext>
            </a:extLst>
          </p:cNvPr>
          <p:cNvSpPr>
            <a:spLocks noGrp="1"/>
          </p:cNvSpPr>
          <p:nvPr>
            <p:ph type="title" hasCustomPrompt="1"/>
          </p:nvPr>
        </p:nvSpPr>
        <p:spPr>
          <a:xfrm>
            <a:off x="512889" y="5074607"/>
            <a:ext cx="11166223" cy="1068234"/>
          </a:xfrm>
        </p:spPr>
        <p:txBody>
          <a:bodyPr anchor="ctr">
            <a:normAutofit/>
          </a:bodyPr>
          <a:lstStyle>
            <a:lvl1pPr algn="ctr">
              <a:defRPr sz="2800">
                <a:solidFill>
                  <a:schemeClr val="tx1"/>
                </a:solidFill>
                <a:latin typeface="+mj-lt"/>
              </a:defRPr>
            </a:lvl1pPr>
          </a:lstStyle>
          <a:p>
            <a:r>
              <a:rPr lang="en-US" dirty="0"/>
              <a:t>Click to Edit Text</a:t>
            </a:r>
          </a:p>
        </p:txBody>
      </p:sp>
      <p:sp>
        <p:nvSpPr>
          <p:cNvPr id="7" name="Content Placeholder 6">
            <a:extLst>
              <a:ext uri="{FF2B5EF4-FFF2-40B4-BE49-F238E27FC236}">
                <a16:creationId xmlns:a16="http://schemas.microsoft.com/office/drawing/2014/main" id="{A42AC33E-6837-F850-DF64-4475DAA059EE}"/>
              </a:ext>
            </a:extLst>
          </p:cNvPr>
          <p:cNvSpPr>
            <a:spLocks noGrp="1"/>
          </p:cNvSpPr>
          <p:nvPr>
            <p:ph sz="quarter" idx="13" hasCustomPrompt="1"/>
          </p:nvPr>
        </p:nvSpPr>
        <p:spPr>
          <a:xfrm>
            <a:off x="516419" y="495833"/>
            <a:ext cx="11159163" cy="4245996"/>
          </a:xfrm>
        </p:spPr>
        <p:txBody>
          <a:bodyPr anchor="ctr">
            <a:normAutofit/>
          </a:bodyPr>
          <a:lstStyle>
            <a:lvl1pPr marL="0" indent="0" algn="ctr">
              <a:lnSpc>
                <a:spcPct val="90000"/>
              </a:lnSpc>
              <a:buNone/>
              <a:defRPr sz="32000" cap="none" baseline="0">
                <a:solidFill>
                  <a:schemeClr val="accent1"/>
                </a:solidFill>
                <a:latin typeface="+mj-lt"/>
              </a:defRPr>
            </a:lvl1pPr>
            <a:lvl2pPr marL="228600" indent="0" algn="ctr">
              <a:lnSpc>
                <a:spcPct val="110000"/>
              </a:lnSpc>
              <a:buNone/>
              <a:defRPr sz="2400" cap="none" baseline="0">
                <a:solidFill>
                  <a:schemeClr val="tx1"/>
                </a:solidFill>
                <a:latin typeface="+mj-lt"/>
              </a:defRPr>
            </a:lvl2pPr>
            <a:lvl3pPr marL="457200" indent="0" algn="ctr">
              <a:lnSpc>
                <a:spcPct val="110000"/>
              </a:lnSpc>
              <a:buNone/>
              <a:defRPr sz="2000" cap="none" baseline="0">
                <a:solidFill>
                  <a:schemeClr val="tx1"/>
                </a:solidFill>
                <a:latin typeface="+mj-lt"/>
              </a:defRPr>
            </a:lvl3pPr>
            <a:lvl4pPr marL="685800" indent="0" algn="ctr">
              <a:lnSpc>
                <a:spcPct val="110000"/>
              </a:lnSpc>
              <a:buNone/>
              <a:defRPr sz="1800" cap="none" baseline="0">
                <a:solidFill>
                  <a:schemeClr val="tx1"/>
                </a:solidFill>
                <a:latin typeface="+mj-lt"/>
              </a:defRPr>
            </a:lvl4pPr>
            <a:lvl5pPr marL="914400" indent="0" algn="ctr">
              <a:lnSpc>
                <a:spcPct val="110000"/>
              </a:lnSpc>
              <a:buNone/>
              <a:defRPr sz="1600" cap="none" baseline="0">
                <a:solidFill>
                  <a:schemeClr val="tx1"/>
                </a:solidFill>
                <a:latin typeface="+mj-lt"/>
              </a:defRPr>
            </a:lvl5pPr>
          </a:lstStyle>
          <a:p>
            <a:pPr lvl="0"/>
            <a:r>
              <a:rPr lang="en-US" dirty="0"/>
              <a:t>##%</a:t>
            </a:r>
          </a:p>
        </p:txBody>
      </p:sp>
      <p:sp>
        <p:nvSpPr>
          <p:cNvPr id="13" name="Footer Placeholder 12">
            <a:extLst>
              <a:ext uri="{FF2B5EF4-FFF2-40B4-BE49-F238E27FC236}">
                <a16:creationId xmlns:a16="http://schemas.microsoft.com/office/drawing/2014/main" id="{FADD3D14-222C-BA8A-E4C0-8637820CBAB1}"/>
              </a:ext>
            </a:extLst>
          </p:cNvPr>
          <p:cNvSpPr>
            <a:spLocks noGrp="1"/>
          </p:cNvSpPr>
          <p:nvPr>
            <p:ph type="ftr" sz="quarter" idx="15"/>
          </p:nvPr>
        </p:nvSpPr>
        <p:spPr/>
        <p:txBody>
          <a:bodyPr/>
          <a:lstStyle/>
          <a:p>
            <a:r>
              <a:rPr lang="en-US"/>
              <a:t>Sample Footer Text</a:t>
            </a:r>
          </a:p>
        </p:txBody>
      </p:sp>
      <p:sp>
        <p:nvSpPr>
          <p:cNvPr id="12" name="Date Placeholder 11">
            <a:extLst>
              <a:ext uri="{FF2B5EF4-FFF2-40B4-BE49-F238E27FC236}">
                <a16:creationId xmlns:a16="http://schemas.microsoft.com/office/drawing/2014/main" id="{7FEF00E3-D3E5-F5AF-F035-66A1547A0630}"/>
              </a:ext>
            </a:extLst>
          </p:cNvPr>
          <p:cNvSpPr>
            <a:spLocks noGrp="1"/>
          </p:cNvSpPr>
          <p:nvPr>
            <p:ph type="dt" sz="half" idx="14"/>
          </p:nvPr>
        </p:nvSpPr>
        <p:spPr/>
        <p:txBody>
          <a:bodyPr/>
          <a:lstStyle/>
          <a:p>
            <a:fld id="{5F2E741A-92DD-45DF-8212-2D8EB227508B}" type="datetime1">
              <a:rPr lang="en-US" smtClean="0"/>
              <a:t>10/3/2025</a:t>
            </a:fld>
            <a:endParaRPr lang="en-US"/>
          </a:p>
        </p:txBody>
      </p:sp>
      <p:sp>
        <p:nvSpPr>
          <p:cNvPr id="14" name="Slide Number Placeholder 13">
            <a:extLst>
              <a:ext uri="{FF2B5EF4-FFF2-40B4-BE49-F238E27FC236}">
                <a16:creationId xmlns:a16="http://schemas.microsoft.com/office/drawing/2014/main" id="{37222D35-3F63-3753-6F10-57879AFE3C59}"/>
              </a:ext>
            </a:extLst>
          </p:cNvPr>
          <p:cNvSpPr>
            <a:spLocks noGrp="1"/>
          </p:cNvSpPr>
          <p:nvPr>
            <p:ph type="sldNum" sz="quarter" idx="16"/>
          </p:nvPr>
        </p:nvSpPr>
        <p:spPr/>
        <p:txBody>
          <a:bodyPr/>
          <a:lstStyle/>
          <a:p>
            <a:fld id="{DD84031F-D6BF-4677-B12E-7D8B88BA70F7}" type="slidenum">
              <a:rPr lang="en-US" smtClean="0"/>
              <a:t>‹N›</a:t>
            </a:fld>
            <a:endParaRPr lang="en-US"/>
          </a:p>
        </p:txBody>
      </p:sp>
      <p:cxnSp>
        <p:nvCxnSpPr>
          <p:cNvPr id="6" name="Straight Connector 5">
            <a:extLst>
              <a:ext uri="{FF2B5EF4-FFF2-40B4-BE49-F238E27FC236}">
                <a16:creationId xmlns:a16="http://schemas.microsoft.com/office/drawing/2014/main" id="{96998540-FFAB-625C-C2E6-DC04B074A2C4}"/>
              </a:ext>
            </a:extLst>
          </p:cNvPr>
          <p:cNvCxnSpPr>
            <a:cxnSpLocks/>
          </p:cNvCxnSpPr>
          <p:nvPr/>
        </p:nvCxnSpPr>
        <p:spPr>
          <a:xfrm>
            <a:off x="530352" y="4839664"/>
            <a:ext cx="11159163" cy="0"/>
          </a:xfrm>
          <a:prstGeom prst="line">
            <a:avLst/>
          </a:prstGeom>
          <a:ln w="9525">
            <a:solidFill>
              <a:schemeClr val="tx1">
                <a:alpha val="25000"/>
              </a:schemeClr>
            </a:solidFill>
          </a:ln>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9FE9B0A1-4C47-68AF-0383-4819E2242D4E}"/>
              </a:ext>
            </a:extLst>
          </p:cNvPr>
          <p:cNvCxnSpPr>
            <a:cxnSpLocks/>
          </p:cNvCxnSpPr>
          <p:nvPr/>
        </p:nvCxnSpPr>
        <p:spPr>
          <a:xfrm>
            <a:off x="530352" y="6324600"/>
            <a:ext cx="11159163" cy="0"/>
          </a:xfrm>
          <a:prstGeom prst="line">
            <a:avLst/>
          </a:prstGeom>
          <a:ln w="9525">
            <a:solidFill>
              <a:schemeClr val="tx1">
                <a:alpha val="2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15729339"/>
      </p:ext>
    </p:extLst>
  </p:cSld>
  <p:clrMapOvr>
    <a:overrideClrMapping bg1="lt1" tx1="dk1" bg2="lt2" tx2="dk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p:cSld name="Number Large 2">
    <p:bg>
      <p:bgPr>
        <a:solidFill>
          <a:schemeClr val="accent1">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B8561-D435-07DE-2456-79994CDFB83C}"/>
              </a:ext>
            </a:extLst>
          </p:cNvPr>
          <p:cNvSpPr>
            <a:spLocks noGrp="1"/>
          </p:cNvSpPr>
          <p:nvPr>
            <p:ph type="title" hasCustomPrompt="1"/>
          </p:nvPr>
        </p:nvSpPr>
        <p:spPr>
          <a:xfrm>
            <a:off x="512889" y="5074607"/>
            <a:ext cx="11166223" cy="1068234"/>
          </a:xfrm>
        </p:spPr>
        <p:txBody>
          <a:bodyPr anchor="ctr">
            <a:normAutofit/>
          </a:bodyPr>
          <a:lstStyle>
            <a:lvl1pPr algn="ctr">
              <a:defRPr sz="2800">
                <a:solidFill>
                  <a:schemeClr val="tx1"/>
                </a:solidFill>
                <a:latin typeface="+mj-lt"/>
              </a:defRPr>
            </a:lvl1pPr>
          </a:lstStyle>
          <a:p>
            <a:r>
              <a:rPr lang="en-US" dirty="0"/>
              <a:t>Click to Edit Text</a:t>
            </a:r>
          </a:p>
        </p:txBody>
      </p:sp>
      <p:sp>
        <p:nvSpPr>
          <p:cNvPr id="7" name="Content Placeholder 6">
            <a:extLst>
              <a:ext uri="{FF2B5EF4-FFF2-40B4-BE49-F238E27FC236}">
                <a16:creationId xmlns:a16="http://schemas.microsoft.com/office/drawing/2014/main" id="{A42AC33E-6837-F850-DF64-4475DAA059EE}"/>
              </a:ext>
            </a:extLst>
          </p:cNvPr>
          <p:cNvSpPr>
            <a:spLocks noGrp="1"/>
          </p:cNvSpPr>
          <p:nvPr>
            <p:ph sz="quarter" idx="13" hasCustomPrompt="1"/>
          </p:nvPr>
        </p:nvSpPr>
        <p:spPr>
          <a:xfrm>
            <a:off x="516419" y="684675"/>
            <a:ext cx="11159163" cy="4229674"/>
          </a:xfrm>
        </p:spPr>
        <p:txBody>
          <a:bodyPr anchor="ctr">
            <a:normAutofit/>
          </a:bodyPr>
          <a:lstStyle>
            <a:lvl1pPr marL="0" indent="0" algn="ctr">
              <a:lnSpc>
                <a:spcPct val="90000"/>
              </a:lnSpc>
              <a:buNone/>
              <a:defRPr sz="32000" cap="none" baseline="0">
                <a:solidFill>
                  <a:schemeClr val="tx1"/>
                </a:solidFill>
                <a:latin typeface="+mj-lt"/>
              </a:defRPr>
            </a:lvl1pPr>
            <a:lvl2pPr marL="228600" indent="0" algn="ctr">
              <a:lnSpc>
                <a:spcPct val="110000"/>
              </a:lnSpc>
              <a:buNone/>
              <a:defRPr sz="2400" cap="none" baseline="0">
                <a:solidFill>
                  <a:schemeClr val="tx1"/>
                </a:solidFill>
                <a:latin typeface="+mj-lt"/>
              </a:defRPr>
            </a:lvl2pPr>
            <a:lvl3pPr marL="457200" indent="0" algn="ctr">
              <a:lnSpc>
                <a:spcPct val="110000"/>
              </a:lnSpc>
              <a:buNone/>
              <a:defRPr sz="2000" cap="none" baseline="0">
                <a:solidFill>
                  <a:schemeClr val="tx1"/>
                </a:solidFill>
                <a:latin typeface="+mj-lt"/>
              </a:defRPr>
            </a:lvl3pPr>
            <a:lvl4pPr marL="685800" indent="0" algn="ctr">
              <a:lnSpc>
                <a:spcPct val="110000"/>
              </a:lnSpc>
              <a:buNone/>
              <a:defRPr sz="1800" cap="none" baseline="0">
                <a:solidFill>
                  <a:schemeClr val="tx1"/>
                </a:solidFill>
                <a:latin typeface="+mj-lt"/>
              </a:defRPr>
            </a:lvl4pPr>
            <a:lvl5pPr marL="914400" indent="0" algn="ctr">
              <a:lnSpc>
                <a:spcPct val="110000"/>
              </a:lnSpc>
              <a:buNone/>
              <a:defRPr sz="1600" cap="none" baseline="0">
                <a:solidFill>
                  <a:schemeClr val="tx1"/>
                </a:solidFill>
                <a:latin typeface="+mj-lt"/>
              </a:defRPr>
            </a:lvl5pPr>
          </a:lstStyle>
          <a:p>
            <a:pPr lvl="0"/>
            <a:r>
              <a:rPr lang="en-US" dirty="0"/>
              <a:t>##%</a:t>
            </a:r>
          </a:p>
        </p:txBody>
      </p:sp>
      <p:sp>
        <p:nvSpPr>
          <p:cNvPr id="10" name="Footer Placeholder 9">
            <a:extLst>
              <a:ext uri="{FF2B5EF4-FFF2-40B4-BE49-F238E27FC236}">
                <a16:creationId xmlns:a16="http://schemas.microsoft.com/office/drawing/2014/main" id="{897B8847-6473-457E-E96C-6389E70595B5}"/>
              </a:ext>
            </a:extLst>
          </p:cNvPr>
          <p:cNvSpPr>
            <a:spLocks noGrp="1"/>
          </p:cNvSpPr>
          <p:nvPr>
            <p:ph type="ftr" sz="quarter" idx="15"/>
          </p:nvPr>
        </p:nvSpPr>
        <p:spPr/>
        <p:txBody>
          <a:bodyPr/>
          <a:lstStyle>
            <a:lvl1pPr>
              <a:defRPr>
                <a:solidFill>
                  <a:schemeClr val="tx1"/>
                </a:solidFill>
              </a:defRPr>
            </a:lvl1pPr>
          </a:lstStyle>
          <a:p>
            <a:r>
              <a:rPr lang="en-US"/>
              <a:t>Sample Footer Text</a:t>
            </a:r>
          </a:p>
        </p:txBody>
      </p:sp>
      <p:sp>
        <p:nvSpPr>
          <p:cNvPr id="9" name="Date Placeholder 8">
            <a:extLst>
              <a:ext uri="{FF2B5EF4-FFF2-40B4-BE49-F238E27FC236}">
                <a16:creationId xmlns:a16="http://schemas.microsoft.com/office/drawing/2014/main" id="{397385FA-3FF0-FCCA-55E3-8E053BA2CA47}"/>
              </a:ext>
            </a:extLst>
          </p:cNvPr>
          <p:cNvSpPr>
            <a:spLocks noGrp="1"/>
          </p:cNvSpPr>
          <p:nvPr>
            <p:ph type="dt" sz="half" idx="14"/>
          </p:nvPr>
        </p:nvSpPr>
        <p:spPr/>
        <p:txBody>
          <a:bodyPr/>
          <a:lstStyle>
            <a:lvl1pPr>
              <a:defRPr>
                <a:solidFill>
                  <a:schemeClr val="tx1"/>
                </a:solidFill>
              </a:defRPr>
            </a:lvl1pPr>
          </a:lstStyle>
          <a:p>
            <a:fld id="{613F8E84-C221-42E2-A88F-FC6CBC7F05E7}" type="datetime1">
              <a:rPr lang="en-US" smtClean="0"/>
              <a:t>10/3/2025</a:t>
            </a:fld>
            <a:endParaRPr lang="en-US"/>
          </a:p>
        </p:txBody>
      </p:sp>
      <p:sp>
        <p:nvSpPr>
          <p:cNvPr id="11" name="Slide Number Placeholder 10">
            <a:extLst>
              <a:ext uri="{FF2B5EF4-FFF2-40B4-BE49-F238E27FC236}">
                <a16:creationId xmlns:a16="http://schemas.microsoft.com/office/drawing/2014/main" id="{E72B5E7B-6D54-E7B9-4307-C655E0BCABB3}"/>
              </a:ext>
            </a:extLst>
          </p:cNvPr>
          <p:cNvSpPr>
            <a:spLocks noGrp="1"/>
          </p:cNvSpPr>
          <p:nvPr>
            <p:ph type="sldNum" sz="quarter" idx="16"/>
          </p:nvPr>
        </p:nvSpPr>
        <p:spPr/>
        <p:txBody>
          <a:bodyPr/>
          <a:lstStyle>
            <a:lvl1pPr>
              <a:defRPr>
                <a:solidFill>
                  <a:schemeClr val="tx1"/>
                </a:solidFill>
              </a:defRPr>
            </a:lvl1pPr>
          </a:lstStyle>
          <a:p>
            <a:fld id="{DD84031F-D6BF-4677-B12E-7D8B88BA70F7}" type="slidenum">
              <a:rPr lang="en-US" smtClean="0"/>
              <a:t>‹N›</a:t>
            </a:fld>
            <a:endParaRPr lang="en-US"/>
          </a:p>
        </p:txBody>
      </p:sp>
      <p:cxnSp>
        <p:nvCxnSpPr>
          <p:cNvPr id="6" name="Straight Connector 5">
            <a:extLst>
              <a:ext uri="{FF2B5EF4-FFF2-40B4-BE49-F238E27FC236}">
                <a16:creationId xmlns:a16="http://schemas.microsoft.com/office/drawing/2014/main" id="{96998540-FFAB-625C-C2E6-DC04B074A2C4}"/>
              </a:ext>
            </a:extLst>
          </p:cNvPr>
          <p:cNvCxnSpPr>
            <a:cxnSpLocks/>
          </p:cNvCxnSpPr>
          <p:nvPr/>
        </p:nvCxnSpPr>
        <p:spPr>
          <a:xfrm>
            <a:off x="530352" y="4839664"/>
            <a:ext cx="11159163" cy="0"/>
          </a:xfrm>
          <a:prstGeom prst="line">
            <a:avLst/>
          </a:prstGeom>
          <a:ln w="9525">
            <a:solidFill>
              <a:schemeClr val="tx2"/>
            </a:solidFill>
          </a:ln>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9FE9B0A1-4C47-68AF-0383-4819E2242D4E}"/>
              </a:ext>
            </a:extLst>
          </p:cNvPr>
          <p:cNvCxnSpPr>
            <a:cxnSpLocks/>
          </p:cNvCxnSpPr>
          <p:nvPr/>
        </p:nvCxnSpPr>
        <p:spPr>
          <a:xfrm>
            <a:off x="530352" y="6328597"/>
            <a:ext cx="11159163" cy="0"/>
          </a:xfrm>
          <a:prstGeom prst="line">
            <a:avLst/>
          </a:prstGeom>
          <a:ln w="9525">
            <a:solidFill>
              <a:schemeClr val="tx2"/>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50532025"/>
      </p:ext>
    </p:extLst>
  </p:cSld>
  <p:clrMapOvr>
    <a:overrideClrMapping bg1="dk1" tx1="lt1" bg2="dk2" tx2="lt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p:cSld name="Number Large 3">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B8561-D435-07DE-2456-79994CDFB83C}"/>
              </a:ext>
            </a:extLst>
          </p:cNvPr>
          <p:cNvSpPr>
            <a:spLocks noGrp="1"/>
          </p:cNvSpPr>
          <p:nvPr>
            <p:ph type="title" hasCustomPrompt="1"/>
          </p:nvPr>
        </p:nvSpPr>
        <p:spPr>
          <a:xfrm>
            <a:off x="8371577" y="1673353"/>
            <a:ext cx="3287023" cy="3510898"/>
          </a:xfrm>
        </p:spPr>
        <p:txBody>
          <a:bodyPr vert="horz" lIns="91440" tIns="45720" rIns="91440" bIns="45720" rtlCol="0" anchor="ctr">
            <a:normAutofit/>
          </a:bodyPr>
          <a:lstStyle>
            <a:lvl1pPr>
              <a:lnSpc>
                <a:spcPct val="110000"/>
              </a:lnSpc>
              <a:defRPr lang="en-US" sz="2800" cap="none" baseline="0" dirty="0">
                <a:latin typeface="+mn-lt"/>
              </a:defRPr>
            </a:lvl1pPr>
          </a:lstStyle>
          <a:p>
            <a:pPr lvl="0"/>
            <a:r>
              <a:rPr lang="en-US" dirty="0"/>
              <a:t>Click to edit text</a:t>
            </a:r>
          </a:p>
        </p:txBody>
      </p:sp>
      <p:sp>
        <p:nvSpPr>
          <p:cNvPr id="7" name="Content Placeholder 6">
            <a:extLst>
              <a:ext uri="{FF2B5EF4-FFF2-40B4-BE49-F238E27FC236}">
                <a16:creationId xmlns:a16="http://schemas.microsoft.com/office/drawing/2014/main" id="{A42AC33E-6837-F850-DF64-4475DAA059EE}"/>
              </a:ext>
            </a:extLst>
          </p:cNvPr>
          <p:cNvSpPr>
            <a:spLocks noGrp="1"/>
          </p:cNvSpPr>
          <p:nvPr>
            <p:ph sz="quarter" idx="13" hasCustomPrompt="1"/>
          </p:nvPr>
        </p:nvSpPr>
        <p:spPr>
          <a:xfrm>
            <a:off x="365759" y="1328272"/>
            <a:ext cx="7445950" cy="4169651"/>
          </a:xfrm>
        </p:spPr>
        <p:txBody>
          <a:bodyPr anchor="ctr">
            <a:normAutofit/>
          </a:bodyPr>
          <a:lstStyle>
            <a:lvl1pPr marL="0" indent="0" algn="ctr">
              <a:lnSpc>
                <a:spcPct val="110000"/>
              </a:lnSpc>
              <a:buNone/>
              <a:defRPr sz="23700" cap="none" baseline="0">
                <a:solidFill>
                  <a:schemeClr val="accent1"/>
                </a:solidFill>
                <a:latin typeface="+mj-lt"/>
              </a:defRPr>
            </a:lvl1pPr>
            <a:lvl2pPr marL="228600" indent="0" algn="l">
              <a:lnSpc>
                <a:spcPct val="110000"/>
              </a:lnSpc>
              <a:buNone/>
              <a:defRPr sz="2400" cap="none" baseline="0">
                <a:solidFill>
                  <a:schemeClr val="bg1"/>
                </a:solidFill>
              </a:defRPr>
            </a:lvl2pPr>
            <a:lvl3pPr marL="457200" indent="0" algn="l">
              <a:lnSpc>
                <a:spcPct val="110000"/>
              </a:lnSpc>
              <a:buNone/>
              <a:defRPr sz="2000" cap="none" baseline="0">
                <a:solidFill>
                  <a:schemeClr val="bg1"/>
                </a:solidFill>
              </a:defRPr>
            </a:lvl3pPr>
            <a:lvl4pPr marL="685800" indent="0" algn="l">
              <a:lnSpc>
                <a:spcPct val="110000"/>
              </a:lnSpc>
              <a:buNone/>
              <a:defRPr sz="1800" cap="none" baseline="0">
                <a:solidFill>
                  <a:schemeClr val="bg1"/>
                </a:solidFill>
              </a:defRPr>
            </a:lvl4pPr>
            <a:lvl5pPr marL="914400" indent="0" algn="l">
              <a:lnSpc>
                <a:spcPct val="110000"/>
              </a:lnSpc>
              <a:buNone/>
              <a:defRPr sz="1600" cap="none" baseline="0">
                <a:solidFill>
                  <a:schemeClr val="bg1"/>
                </a:solidFill>
              </a:defRPr>
            </a:lvl5pPr>
          </a:lstStyle>
          <a:p>
            <a:pPr lvl="0"/>
            <a:r>
              <a:rPr lang="en-US" dirty="0"/>
              <a:t>##%</a:t>
            </a:r>
          </a:p>
        </p:txBody>
      </p:sp>
      <p:sp>
        <p:nvSpPr>
          <p:cNvPr id="11" name="Footer Placeholder 10">
            <a:extLst>
              <a:ext uri="{FF2B5EF4-FFF2-40B4-BE49-F238E27FC236}">
                <a16:creationId xmlns:a16="http://schemas.microsoft.com/office/drawing/2014/main" id="{446459C9-E9DA-926C-F0C0-5EEDE6960776}"/>
              </a:ext>
            </a:extLst>
          </p:cNvPr>
          <p:cNvSpPr>
            <a:spLocks noGrp="1"/>
          </p:cNvSpPr>
          <p:nvPr>
            <p:ph type="ftr" sz="quarter" idx="15"/>
          </p:nvPr>
        </p:nvSpPr>
        <p:spPr/>
        <p:txBody>
          <a:bodyPr/>
          <a:lstStyle/>
          <a:p>
            <a:r>
              <a:rPr lang="en-US"/>
              <a:t>Sample Footer Text</a:t>
            </a:r>
          </a:p>
        </p:txBody>
      </p:sp>
      <p:sp>
        <p:nvSpPr>
          <p:cNvPr id="8" name="Date Placeholder 7">
            <a:extLst>
              <a:ext uri="{FF2B5EF4-FFF2-40B4-BE49-F238E27FC236}">
                <a16:creationId xmlns:a16="http://schemas.microsoft.com/office/drawing/2014/main" id="{C1D02E87-8057-8AC7-6F57-2066BA1BC9B7}"/>
              </a:ext>
            </a:extLst>
          </p:cNvPr>
          <p:cNvSpPr>
            <a:spLocks noGrp="1"/>
          </p:cNvSpPr>
          <p:nvPr>
            <p:ph type="dt" sz="half" idx="14"/>
          </p:nvPr>
        </p:nvSpPr>
        <p:spPr/>
        <p:txBody>
          <a:bodyPr/>
          <a:lstStyle/>
          <a:p>
            <a:fld id="{34DFD6AF-0F92-4F71-9576-F6847C4CFE31}" type="datetime1">
              <a:rPr lang="en-US" smtClean="0"/>
              <a:t>10/3/2025</a:t>
            </a:fld>
            <a:endParaRPr lang="en-US"/>
          </a:p>
        </p:txBody>
      </p:sp>
      <p:sp>
        <p:nvSpPr>
          <p:cNvPr id="12" name="Slide Number Placeholder 11">
            <a:extLst>
              <a:ext uri="{FF2B5EF4-FFF2-40B4-BE49-F238E27FC236}">
                <a16:creationId xmlns:a16="http://schemas.microsoft.com/office/drawing/2014/main" id="{52EFA3D8-21DC-0E04-B4E7-4C502496DF9B}"/>
              </a:ext>
            </a:extLst>
          </p:cNvPr>
          <p:cNvSpPr>
            <a:spLocks noGrp="1"/>
          </p:cNvSpPr>
          <p:nvPr>
            <p:ph type="sldNum" sz="quarter" idx="16"/>
          </p:nvPr>
        </p:nvSpPr>
        <p:spPr/>
        <p:txBody>
          <a:bodyPr/>
          <a:lstStyle/>
          <a:p>
            <a:fld id="{DD84031F-D6BF-4677-B12E-7D8B88BA70F7}" type="slidenum">
              <a:rPr lang="en-US" smtClean="0"/>
              <a:t>‹N›</a:t>
            </a:fld>
            <a:endParaRPr lang="en-US"/>
          </a:p>
        </p:txBody>
      </p:sp>
      <p:cxnSp>
        <p:nvCxnSpPr>
          <p:cNvPr id="9" name="Straight Connector 8">
            <a:extLst>
              <a:ext uri="{FF2B5EF4-FFF2-40B4-BE49-F238E27FC236}">
                <a16:creationId xmlns:a16="http://schemas.microsoft.com/office/drawing/2014/main" id="{2426DA2D-1FAE-447C-839B-22F6F0CB343E}"/>
              </a:ext>
            </a:extLst>
          </p:cNvPr>
          <p:cNvCxnSpPr>
            <a:cxnSpLocks/>
          </p:cNvCxnSpPr>
          <p:nvPr/>
        </p:nvCxnSpPr>
        <p:spPr>
          <a:xfrm>
            <a:off x="516418" y="1198471"/>
            <a:ext cx="11142182" cy="0"/>
          </a:xfrm>
          <a:prstGeom prst="line">
            <a:avLst/>
          </a:prstGeom>
          <a:ln w="9525">
            <a:solidFill>
              <a:schemeClr val="tx1">
                <a:alpha val="25000"/>
              </a:schemeClr>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29FD6543-37F0-7721-32E4-3B3C905CC66D}"/>
              </a:ext>
            </a:extLst>
          </p:cNvPr>
          <p:cNvCxnSpPr>
            <a:cxnSpLocks/>
          </p:cNvCxnSpPr>
          <p:nvPr/>
        </p:nvCxnSpPr>
        <p:spPr>
          <a:xfrm>
            <a:off x="530352" y="5638290"/>
            <a:ext cx="11149242" cy="0"/>
          </a:xfrm>
          <a:prstGeom prst="line">
            <a:avLst/>
          </a:prstGeom>
          <a:ln w="9525">
            <a:solidFill>
              <a:schemeClr val="tx1">
                <a:alpha val="2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10803998"/>
      </p:ext>
    </p:extLst>
  </p:cSld>
  <p:clrMapOvr>
    <a:overrideClrMapping bg1="lt1" tx1="dk1" bg2="lt2" tx2="dk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p:cSld name="Statement">
    <p:bg>
      <p:bgPr>
        <a:solidFill>
          <a:schemeClr val="accent1">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914400"/>
          </a:xfrm>
        </p:spPr>
        <p:txBody>
          <a:bodyPr/>
          <a:lstStyle/>
          <a:p>
            <a:r>
              <a:rPr lang="en-US"/>
              <a:t>Click to edit Master title style</a:t>
            </a:r>
            <a:endParaRPr lang="en-US" dirty="0"/>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411480" y="722376"/>
            <a:ext cx="10762488" cy="5458968"/>
          </a:xfrm>
        </p:spPr>
        <p:txBody>
          <a:bodyPr vert="horz" lIns="91440" tIns="45720" rIns="91440" bIns="45720" rtlCol="0">
            <a:normAutofit/>
          </a:bodyPr>
          <a:lstStyle>
            <a:lvl1pPr marL="0" indent="0">
              <a:lnSpc>
                <a:spcPct val="90000"/>
              </a:lnSpc>
              <a:buNone/>
              <a:defRPr lang="en-US" sz="7200" cap="all" baseline="0" dirty="0">
                <a:latin typeface="+mj-lt"/>
              </a:defRPr>
            </a:lvl1pPr>
            <a:lvl2pPr marL="457200" indent="0">
              <a:lnSpc>
                <a:spcPct val="90000"/>
              </a:lnSpc>
              <a:buNone/>
              <a:defRPr lang="en-US" sz="6600" cap="all" baseline="0" dirty="0">
                <a:latin typeface="+mj-lt"/>
              </a:defRPr>
            </a:lvl2pPr>
            <a:lvl3pPr marL="914400" indent="0">
              <a:lnSpc>
                <a:spcPct val="90000"/>
              </a:lnSpc>
              <a:buNone/>
              <a:defRPr lang="en-US" sz="6000" cap="all" baseline="0" dirty="0">
                <a:latin typeface="+mj-lt"/>
              </a:defRPr>
            </a:lvl3pPr>
            <a:lvl4pPr marL="1371600" indent="0">
              <a:lnSpc>
                <a:spcPct val="90000"/>
              </a:lnSpc>
              <a:buNone/>
              <a:defRPr lang="en-US" sz="6000" cap="all" baseline="0" dirty="0">
                <a:latin typeface="+mj-lt"/>
              </a:defRPr>
            </a:lvl4pPr>
            <a:lvl5pPr marL="1828800" indent="0">
              <a:lnSpc>
                <a:spcPct val="90000"/>
              </a:lnSpc>
              <a:buNone/>
              <a:defRPr lang="en-US" sz="6000" cap="all" baseline="0" dirty="0">
                <a:latin typeface="+mj-lt"/>
              </a:defRPr>
            </a:lvl5pPr>
          </a:lstStyle>
          <a:p>
            <a:pPr lvl="0"/>
            <a:r>
              <a:rPr lang="en-US" dirty="0"/>
              <a:t>Click to edit Statement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Footer Placeholder 9">
            <a:extLst>
              <a:ext uri="{FF2B5EF4-FFF2-40B4-BE49-F238E27FC236}">
                <a16:creationId xmlns:a16="http://schemas.microsoft.com/office/drawing/2014/main" id="{B4B05AAB-D167-637A-451A-510AF3173A71}"/>
              </a:ext>
            </a:extLst>
          </p:cNvPr>
          <p:cNvSpPr>
            <a:spLocks noGrp="1"/>
          </p:cNvSpPr>
          <p:nvPr>
            <p:ph type="ftr" sz="quarter" idx="15"/>
          </p:nvPr>
        </p:nvSpPr>
        <p:spPr/>
        <p:txBody>
          <a:bodyPr/>
          <a:lstStyle>
            <a:lvl1pPr>
              <a:defRPr>
                <a:solidFill>
                  <a:schemeClr val="tx1"/>
                </a:solidFill>
              </a:defRPr>
            </a:lvl1pPr>
          </a:lstStyle>
          <a:p>
            <a:r>
              <a:rPr lang="en-US"/>
              <a:t>Sample Footer Text</a:t>
            </a:r>
          </a:p>
        </p:txBody>
      </p:sp>
      <p:sp>
        <p:nvSpPr>
          <p:cNvPr id="6" name="Date Placeholder 5">
            <a:extLst>
              <a:ext uri="{FF2B5EF4-FFF2-40B4-BE49-F238E27FC236}">
                <a16:creationId xmlns:a16="http://schemas.microsoft.com/office/drawing/2014/main" id="{A28B3CFC-5715-1685-A039-A3162E1A6D00}"/>
              </a:ext>
            </a:extLst>
          </p:cNvPr>
          <p:cNvSpPr>
            <a:spLocks noGrp="1"/>
          </p:cNvSpPr>
          <p:nvPr>
            <p:ph type="dt" sz="half" idx="14"/>
          </p:nvPr>
        </p:nvSpPr>
        <p:spPr/>
        <p:txBody>
          <a:bodyPr/>
          <a:lstStyle>
            <a:lvl1pPr>
              <a:defRPr>
                <a:solidFill>
                  <a:schemeClr val="tx1"/>
                </a:solidFill>
              </a:defRPr>
            </a:lvl1pPr>
          </a:lstStyle>
          <a:p>
            <a:fld id="{028211E3-7798-4C1B-A8B7-1D4CC8744C3E}" type="datetime1">
              <a:rPr lang="en-US" smtClean="0"/>
              <a:t>10/3/2025</a:t>
            </a:fld>
            <a:endParaRPr lang="en-US"/>
          </a:p>
        </p:txBody>
      </p:sp>
      <p:sp>
        <p:nvSpPr>
          <p:cNvPr id="11" name="Slide Number Placeholder 10">
            <a:extLst>
              <a:ext uri="{FF2B5EF4-FFF2-40B4-BE49-F238E27FC236}">
                <a16:creationId xmlns:a16="http://schemas.microsoft.com/office/drawing/2014/main" id="{B5256ABD-1750-68C8-B3DD-DDDA3342C7F6}"/>
              </a:ext>
            </a:extLst>
          </p:cNvPr>
          <p:cNvSpPr>
            <a:spLocks noGrp="1"/>
          </p:cNvSpPr>
          <p:nvPr>
            <p:ph type="sldNum" sz="quarter" idx="16"/>
          </p:nvPr>
        </p:nvSpPr>
        <p:spPr/>
        <p:txBody>
          <a:bodyPr/>
          <a:lstStyle>
            <a:lvl1pPr>
              <a:defRPr>
                <a:solidFill>
                  <a:schemeClr val="tx1"/>
                </a:solidFill>
              </a:defRPr>
            </a:lvl1pPr>
          </a:lstStyle>
          <a:p>
            <a:fld id="{DD84031F-D6BF-4677-B12E-7D8B88BA70F7}" type="slidenum">
              <a:rPr lang="en-US" smtClean="0"/>
              <a:pPr/>
              <a:t>‹N›</a:t>
            </a:fld>
            <a:endParaRPr lang="en-US"/>
          </a:p>
        </p:txBody>
      </p:sp>
      <p:cxnSp>
        <p:nvCxnSpPr>
          <p:cNvPr id="8" name="Straight Connector 7">
            <a:extLst>
              <a:ext uri="{FF2B5EF4-FFF2-40B4-BE49-F238E27FC236}">
                <a16:creationId xmlns:a16="http://schemas.microsoft.com/office/drawing/2014/main" id="{07C0A4E9-267E-8FCC-AB27-70F0E33E2D79}"/>
              </a:ext>
            </a:extLst>
          </p:cNvPr>
          <p:cNvCxnSpPr>
            <a:cxnSpLocks/>
          </p:cNvCxnSpPr>
          <p:nvPr/>
        </p:nvCxnSpPr>
        <p:spPr>
          <a:xfrm>
            <a:off x="530352" y="533400"/>
            <a:ext cx="11128248" cy="0"/>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97A1B5A9-A34C-A393-09C0-174C561F5FBF}"/>
              </a:ext>
            </a:extLst>
          </p:cNvPr>
          <p:cNvCxnSpPr>
            <a:cxnSpLocks/>
          </p:cNvCxnSpPr>
          <p:nvPr/>
        </p:nvCxnSpPr>
        <p:spPr>
          <a:xfrm>
            <a:off x="530352" y="6324600"/>
            <a:ext cx="11128248" cy="0"/>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29496999"/>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Title with Picture 3">
    <p:bg>
      <p:bgRef idx="1001">
        <a:schemeClr val="bg1"/>
      </p:bgRef>
    </p:bg>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B1F847F0-1D67-5F49-6571-5F248F11275B}"/>
              </a:ext>
            </a:extLst>
          </p:cNvPr>
          <p:cNvCxnSpPr>
            <a:cxnSpLocks/>
          </p:cNvCxnSpPr>
          <p:nvPr/>
        </p:nvCxnSpPr>
        <p:spPr>
          <a:xfrm>
            <a:off x="8173214" y="530425"/>
            <a:ext cx="3485386" cy="0"/>
          </a:xfrm>
          <a:prstGeom prst="line">
            <a:avLst/>
          </a:prstGeom>
          <a:ln w="41275">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A280C4FA-D5DF-A52F-5EBC-E1A231F643A5}"/>
              </a:ext>
            </a:extLst>
          </p:cNvPr>
          <p:cNvCxnSpPr>
            <a:cxnSpLocks/>
          </p:cNvCxnSpPr>
          <p:nvPr/>
        </p:nvCxnSpPr>
        <p:spPr>
          <a:xfrm>
            <a:off x="8173214" y="5498461"/>
            <a:ext cx="3485386" cy="0"/>
          </a:xfrm>
          <a:prstGeom prst="line">
            <a:avLst/>
          </a:prstGeom>
          <a:ln w="9525">
            <a:solidFill>
              <a:schemeClr val="tx1">
                <a:alpha val="25000"/>
              </a:schemeClr>
            </a:solidFill>
          </a:ln>
        </p:spPr>
        <p:style>
          <a:lnRef idx="2">
            <a:schemeClr val="accent1"/>
          </a:lnRef>
          <a:fillRef idx="0">
            <a:schemeClr val="accent1"/>
          </a:fillRef>
          <a:effectRef idx="1">
            <a:schemeClr val="accent1"/>
          </a:effectRef>
          <a:fontRef idx="minor">
            <a:schemeClr val="tx1"/>
          </a:fontRef>
        </p:style>
      </p:cxnSp>
      <p:sp>
        <p:nvSpPr>
          <p:cNvPr id="2" name="Title 1">
            <a:extLst>
              <a:ext uri="{FF2B5EF4-FFF2-40B4-BE49-F238E27FC236}">
                <a16:creationId xmlns:a16="http://schemas.microsoft.com/office/drawing/2014/main" id="{60877CE2-4402-942B-FD26-6E29BDAB9B47}"/>
              </a:ext>
            </a:extLst>
          </p:cNvPr>
          <p:cNvSpPr>
            <a:spLocks noGrp="1"/>
          </p:cNvSpPr>
          <p:nvPr>
            <p:ph type="title"/>
          </p:nvPr>
        </p:nvSpPr>
        <p:spPr>
          <a:xfrm>
            <a:off x="8043968" y="768351"/>
            <a:ext cx="3685656" cy="2843527"/>
          </a:xfrm>
        </p:spPr>
        <p:txBody>
          <a:bodyPr anchor="t">
            <a:normAutofit/>
          </a:bodyPr>
          <a:lstStyle>
            <a:lvl1pPr>
              <a:defRPr sz="4400"/>
            </a:lvl1pPr>
          </a:lstStyle>
          <a:p>
            <a:r>
              <a:rPr lang="en-US"/>
              <a:t>Click to edit Master title style</a:t>
            </a:r>
            <a:endParaRPr lang="en-US" dirty="0"/>
          </a:p>
        </p:txBody>
      </p:sp>
      <p:sp>
        <p:nvSpPr>
          <p:cNvPr id="9" name="Picture Placeholder 8">
            <a:extLst>
              <a:ext uri="{FF2B5EF4-FFF2-40B4-BE49-F238E27FC236}">
                <a16:creationId xmlns:a16="http://schemas.microsoft.com/office/drawing/2014/main" id="{6D3F2A15-2C96-2533-3F11-3EFA30B56716}"/>
              </a:ext>
            </a:extLst>
          </p:cNvPr>
          <p:cNvSpPr>
            <a:spLocks noGrp="1"/>
          </p:cNvSpPr>
          <p:nvPr>
            <p:ph type="pic" sz="quarter" idx="13" hasCustomPrompt="1"/>
          </p:nvPr>
        </p:nvSpPr>
        <p:spPr>
          <a:xfrm>
            <a:off x="0" y="0"/>
            <a:ext cx="7605681" cy="6858000"/>
          </a:xfrm>
          <a:blipFill>
            <a:blip r:embed="rId2">
              <a:alphaModFix amt="70000"/>
            </a:blip>
            <a:stretch>
              <a:fillRect/>
            </a:stretch>
          </a:blipFill>
          <a:effectLst>
            <a:outerShdw blurRad="203200" dist="12700" dir="7800000" algn="r" rotWithShape="0">
              <a:prstClr val="black">
                <a:alpha val="10000"/>
              </a:prstClr>
            </a:outerShdw>
          </a:effectLst>
        </p:spPr>
        <p:txBody>
          <a:bodyPr/>
          <a:lstStyle>
            <a:lvl1pPr marL="0" indent="0">
              <a:buNone/>
              <a:defRPr/>
            </a:lvl1pPr>
          </a:lstStyle>
          <a:p>
            <a:r>
              <a:rPr lang="en-US" dirty="0"/>
              <a:t> </a:t>
            </a:r>
          </a:p>
        </p:txBody>
      </p:sp>
      <p:sp>
        <p:nvSpPr>
          <p:cNvPr id="3" name="Text Placeholder 2">
            <a:extLst>
              <a:ext uri="{FF2B5EF4-FFF2-40B4-BE49-F238E27FC236}">
                <a16:creationId xmlns:a16="http://schemas.microsoft.com/office/drawing/2014/main" id="{4FF79075-DF30-526B-9548-3F9D7EF9FAA8}"/>
              </a:ext>
            </a:extLst>
          </p:cNvPr>
          <p:cNvSpPr>
            <a:spLocks noGrp="1"/>
          </p:cNvSpPr>
          <p:nvPr>
            <p:ph type="body" idx="1"/>
          </p:nvPr>
        </p:nvSpPr>
        <p:spPr>
          <a:xfrm>
            <a:off x="8073978" y="5681133"/>
            <a:ext cx="3655646" cy="664191"/>
          </a:xfrm>
        </p:spPr>
        <p:txBody>
          <a:bodyPr anchor="t">
            <a:normAutofit/>
          </a:bodyPr>
          <a:lstStyle>
            <a:lvl1pPr marL="0" indent="0">
              <a:buNone/>
              <a:defRPr sz="1800">
                <a:solidFill>
                  <a:schemeClr val="tx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11" name="Footer Placeholder 10">
            <a:extLst>
              <a:ext uri="{FF2B5EF4-FFF2-40B4-BE49-F238E27FC236}">
                <a16:creationId xmlns:a16="http://schemas.microsoft.com/office/drawing/2014/main" id="{E2571521-DF5C-DF9C-1A62-5F1513FC610C}"/>
              </a:ext>
            </a:extLst>
          </p:cNvPr>
          <p:cNvSpPr>
            <a:spLocks noGrp="1"/>
          </p:cNvSpPr>
          <p:nvPr>
            <p:ph type="ftr" sz="quarter" idx="15"/>
          </p:nvPr>
        </p:nvSpPr>
        <p:spPr>
          <a:xfrm>
            <a:off x="8073978" y="6426091"/>
            <a:ext cx="2295058" cy="365125"/>
          </a:xfrm>
        </p:spPr>
        <p:txBody>
          <a:bodyPr/>
          <a:lstStyle/>
          <a:p>
            <a:r>
              <a:rPr lang="en-US" dirty="0"/>
              <a:t>Sample Footer Text</a:t>
            </a:r>
          </a:p>
        </p:txBody>
      </p:sp>
      <p:sp>
        <p:nvSpPr>
          <p:cNvPr id="10" name="Date Placeholder 9">
            <a:extLst>
              <a:ext uri="{FF2B5EF4-FFF2-40B4-BE49-F238E27FC236}">
                <a16:creationId xmlns:a16="http://schemas.microsoft.com/office/drawing/2014/main" id="{1135B836-FBFB-89F8-B972-11036B55F5CF}"/>
              </a:ext>
            </a:extLst>
          </p:cNvPr>
          <p:cNvSpPr>
            <a:spLocks noGrp="1"/>
          </p:cNvSpPr>
          <p:nvPr>
            <p:ph type="dt" sz="half" idx="14"/>
          </p:nvPr>
        </p:nvSpPr>
        <p:spPr>
          <a:xfrm>
            <a:off x="10298013" y="6426091"/>
            <a:ext cx="875825" cy="365125"/>
          </a:xfrm>
        </p:spPr>
        <p:txBody>
          <a:bodyPr/>
          <a:lstStyle/>
          <a:p>
            <a:fld id="{DB416C6F-BD23-48A3-9D04-6B6FEC3702B5}" type="datetime1">
              <a:rPr lang="en-US" smtClean="0"/>
              <a:t>10/3/2025</a:t>
            </a:fld>
            <a:endParaRPr lang="en-US"/>
          </a:p>
        </p:txBody>
      </p:sp>
      <p:sp>
        <p:nvSpPr>
          <p:cNvPr id="12" name="Slide Number Placeholder 11">
            <a:extLst>
              <a:ext uri="{FF2B5EF4-FFF2-40B4-BE49-F238E27FC236}">
                <a16:creationId xmlns:a16="http://schemas.microsoft.com/office/drawing/2014/main" id="{50AD8387-A9F9-E9E2-1138-08C0AA495719}"/>
              </a:ext>
            </a:extLst>
          </p:cNvPr>
          <p:cNvSpPr>
            <a:spLocks noGrp="1"/>
          </p:cNvSpPr>
          <p:nvPr>
            <p:ph type="sldNum" sz="quarter" idx="16"/>
          </p:nvPr>
        </p:nvSpPr>
        <p:spPr/>
        <p:txBody>
          <a:bodyPr/>
          <a:lstStyle/>
          <a:p>
            <a:fld id="{DD84031F-D6BF-4677-B12E-7D8B88BA70F7}" type="slidenum">
              <a:rPr lang="en-US" smtClean="0"/>
              <a:t>‹N›</a:t>
            </a:fld>
            <a:endParaRPr lang="en-US"/>
          </a:p>
        </p:txBody>
      </p:sp>
    </p:spTree>
    <p:extLst>
      <p:ext uri="{BB962C8B-B14F-4D97-AF65-F5344CB8AC3E}">
        <p14:creationId xmlns:p14="http://schemas.microsoft.com/office/powerpoint/2010/main" val="520398402"/>
      </p:ext>
    </p:extLst>
  </p:cSld>
  <p:clrMapOvr>
    <a:overrideClrMapping bg1="lt1" tx1="dk1" bg2="lt2" tx2="dk2" accent1="accent1" accent2="accent2" accent3="accent3" accent4="accent4" accent5="accent5" accent6="accent6" hlink="hlink" folHlink="folHlink"/>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p:cSld name="Statement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914400"/>
          </a:xfrm>
        </p:spPr>
        <p:txBody>
          <a:bodyPr/>
          <a:lstStyle/>
          <a:p>
            <a:r>
              <a:rPr lang="en-US"/>
              <a:t>Click to edit Master title style</a:t>
            </a:r>
            <a:endParaRPr lang="en-US" dirty="0"/>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430415" y="717754"/>
            <a:ext cx="10758791" cy="5458159"/>
          </a:xfrm>
        </p:spPr>
        <p:txBody>
          <a:bodyPr vert="horz" lIns="91440" tIns="45720" rIns="91440" bIns="45720" rtlCol="0" anchor="t">
            <a:normAutofit/>
          </a:bodyPr>
          <a:lstStyle>
            <a:lvl1pPr marL="0" indent="0">
              <a:lnSpc>
                <a:spcPct val="90000"/>
              </a:lnSpc>
              <a:spcBef>
                <a:spcPts val="1000"/>
              </a:spcBef>
              <a:buNone/>
              <a:defRPr lang="en-US" sz="7200" b="0" cap="all" baseline="0" dirty="0">
                <a:solidFill>
                  <a:schemeClr val="accent1"/>
                </a:solidFill>
                <a:latin typeface="+mj-lt"/>
                <a:ea typeface="+mj-ea"/>
                <a:cs typeface="+mj-cs"/>
              </a:defRPr>
            </a:lvl1pPr>
            <a:lvl2pPr marL="457200" indent="0">
              <a:lnSpc>
                <a:spcPct val="90000"/>
              </a:lnSpc>
              <a:spcBef>
                <a:spcPts val="1000"/>
              </a:spcBef>
              <a:buNone/>
              <a:defRPr lang="en-US" sz="6600" b="0" cap="all" baseline="0" dirty="0">
                <a:solidFill>
                  <a:schemeClr val="accent1"/>
                </a:solidFill>
                <a:latin typeface="+mj-lt"/>
              </a:defRPr>
            </a:lvl2pPr>
            <a:lvl3pPr marL="914400" indent="0">
              <a:lnSpc>
                <a:spcPct val="90000"/>
              </a:lnSpc>
              <a:spcBef>
                <a:spcPts val="1000"/>
              </a:spcBef>
              <a:buNone/>
              <a:defRPr lang="en-US" sz="6000" b="0" cap="all" baseline="0" dirty="0">
                <a:solidFill>
                  <a:schemeClr val="accent1"/>
                </a:solidFill>
                <a:latin typeface="+mj-lt"/>
              </a:defRPr>
            </a:lvl3pPr>
            <a:lvl4pPr marL="1371600" indent="0">
              <a:lnSpc>
                <a:spcPct val="90000"/>
              </a:lnSpc>
              <a:spcBef>
                <a:spcPts val="1000"/>
              </a:spcBef>
              <a:buNone/>
              <a:defRPr lang="en-US" sz="6000" b="0" cap="all" baseline="0" dirty="0">
                <a:solidFill>
                  <a:schemeClr val="accent1"/>
                </a:solidFill>
                <a:latin typeface="+mj-lt"/>
              </a:defRPr>
            </a:lvl4pPr>
            <a:lvl5pPr marL="1828800" indent="0">
              <a:lnSpc>
                <a:spcPct val="90000"/>
              </a:lnSpc>
              <a:spcBef>
                <a:spcPts val="1000"/>
              </a:spcBef>
              <a:buNone/>
              <a:defRPr lang="en-US" sz="6000" b="0" cap="all" baseline="0" dirty="0">
                <a:solidFill>
                  <a:schemeClr val="accent1"/>
                </a:solidFill>
                <a:latin typeface="+mj-lt"/>
              </a:defRPr>
            </a:lvl5pPr>
          </a:lstStyle>
          <a:p>
            <a:pPr marL="228600" lvl="0" indent="-228600">
              <a:lnSpc>
                <a:spcPct val="90000"/>
              </a:lnSpc>
              <a:spcBef>
                <a:spcPct val="0"/>
              </a:spcBef>
            </a:pPr>
            <a:r>
              <a:rPr lang="en-US" dirty="0"/>
              <a:t>Click to edit Statement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3">
            <a:extLst>
              <a:ext uri="{FF2B5EF4-FFF2-40B4-BE49-F238E27FC236}">
                <a16:creationId xmlns:a16="http://schemas.microsoft.com/office/drawing/2014/main" id="{3D56E87B-2252-4382-E6E7-15A81BCC8029}"/>
              </a:ext>
            </a:extLst>
          </p:cNvPr>
          <p:cNvSpPr>
            <a:spLocks noGrp="1"/>
          </p:cNvSpPr>
          <p:nvPr>
            <p:ph type="ftr" sz="quarter" idx="11"/>
          </p:nvPr>
        </p:nvSpPr>
        <p:spPr/>
        <p:txBody>
          <a:bodyPr/>
          <a:lstStyle/>
          <a:p>
            <a:r>
              <a:rPr lang="en-US"/>
              <a:t>Sample Footer Text</a:t>
            </a:r>
          </a:p>
        </p:txBody>
      </p:sp>
      <p:sp>
        <p:nvSpPr>
          <p:cNvPr id="3" name="Date Placeholder 2">
            <a:extLst>
              <a:ext uri="{FF2B5EF4-FFF2-40B4-BE49-F238E27FC236}">
                <a16:creationId xmlns:a16="http://schemas.microsoft.com/office/drawing/2014/main" id="{67F688C7-1128-9027-65E4-A17BBE7DDDF0}"/>
              </a:ext>
            </a:extLst>
          </p:cNvPr>
          <p:cNvSpPr>
            <a:spLocks noGrp="1"/>
          </p:cNvSpPr>
          <p:nvPr>
            <p:ph type="dt" sz="half" idx="10"/>
          </p:nvPr>
        </p:nvSpPr>
        <p:spPr/>
        <p:txBody>
          <a:bodyPr/>
          <a:lstStyle/>
          <a:p>
            <a:fld id="{2D89B1FA-A3A2-4EEE-AC52-74345FF796E0}" type="datetime1">
              <a:rPr lang="en-US" smtClean="0"/>
              <a:t>10/3/2025</a:t>
            </a:fld>
            <a:endParaRPr lang="en-US"/>
          </a:p>
        </p:txBody>
      </p:sp>
      <p:sp>
        <p:nvSpPr>
          <p:cNvPr id="5" name="Slide Number Placeholder 4">
            <a:extLst>
              <a:ext uri="{FF2B5EF4-FFF2-40B4-BE49-F238E27FC236}">
                <a16:creationId xmlns:a16="http://schemas.microsoft.com/office/drawing/2014/main" id="{8C1C6A68-1AC4-7B10-CD66-D67327434E62}"/>
              </a:ext>
            </a:extLst>
          </p:cNvPr>
          <p:cNvSpPr>
            <a:spLocks noGrp="1"/>
          </p:cNvSpPr>
          <p:nvPr>
            <p:ph type="sldNum" sz="quarter" idx="12"/>
          </p:nvPr>
        </p:nvSpPr>
        <p:spPr/>
        <p:txBody>
          <a:bodyPr/>
          <a:lstStyle/>
          <a:p>
            <a:fld id="{DD84031F-D6BF-4677-B12E-7D8B88BA70F7}" type="slidenum">
              <a:rPr lang="en-US" smtClean="0"/>
              <a:t>‹N›</a:t>
            </a:fld>
            <a:endParaRPr lang="en-US"/>
          </a:p>
        </p:txBody>
      </p:sp>
      <p:cxnSp>
        <p:nvCxnSpPr>
          <p:cNvPr id="8" name="Straight Connector 7">
            <a:extLst>
              <a:ext uri="{FF2B5EF4-FFF2-40B4-BE49-F238E27FC236}">
                <a16:creationId xmlns:a16="http://schemas.microsoft.com/office/drawing/2014/main" id="{B321C58F-32A5-353B-47A2-C43DAAB8F254}"/>
              </a:ext>
            </a:extLst>
          </p:cNvPr>
          <p:cNvCxnSpPr>
            <a:cxnSpLocks/>
          </p:cNvCxnSpPr>
          <p:nvPr/>
        </p:nvCxnSpPr>
        <p:spPr>
          <a:xfrm>
            <a:off x="530352" y="530352"/>
            <a:ext cx="11128248" cy="0"/>
          </a:xfrm>
          <a:prstGeom prst="line">
            <a:avLst/>
          </a:prstGeom>
          <a:ln w="9525">
            <a:solidFill>
              <a:schemeClr val="tx1">
                <a:alpha val="2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97A1B5A9-A34C-A393-09C0-174C561F5FBF}"/>
              </a:ext>
            </a:extLst>
          </p:cNvPr>
          <p:cNvCxnSpPr>
            <a:cxnSpLocks/>
          </p:cNvCxnSpPr>
          <p:nvPr/>
        </p:nvCxnSpPr>
        <p:spPr>
          <a:xfrm>
            <a:off x="530352" y="6324600"/>
            <a:ext cx="11128248" cy="0"/>
          </a:xfrm>
          <a:prstGeom prst="line">
            <a:avLst/>
          </a:prstGeom>
          <a:ln w="9525">
            <a:solidFill>
              <a:schemeClr val="tx1">
                <a:alpha val="2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15070642"/>
      </p:ext>
    </p:extLst>
  </p:cSld>
  <p:clrMapOvr>
    <a:overrideClrMapping bg1="lt1" tx1="dk1" bg2="lt2" tx2="dk2" accent1="accent1" accent2="accent2" accent3="accent3" accent4="accent4" accent5="accent5" accent6="accent6" hlink="hlink" folHlink="folHlink"/>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p:cSld name="Statement 3">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914400"/>
          </a:xfrm>
        </p:spPr>
        <p:txBody>
          <a:bodyPr/>
          <a:lstStyle/>
          <a:p>
            <a:r>
              <a:rPr lang="en-US"/>
              <a:t>Click to edit Master title style</a:t>
            </a:r>
            <a:endParaRPr lang="en-US" dirty="0"/>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1450490" y="1828806"/>
            <a:ext cx="9291020" cy="3132569"/>
          </a:xfrm>
        </p:spPr>
        <p:txBody>
          <a:bodyPr anchor="ctr">
            <a:normAutofit/>
          </a:bodyPr>
          <a:lstStyle>
            <a:lvl1pPr marL="0" indent="0" algn="ctr">
              <a:lnSpc>
                <a:spcPct val="100000"/>
              </a:lnSpc>
              <a:buNone/>
              <a:defRPr sz="5400" b="0">
                <a:solidFill>
                  <a:schemeClr val="accent1"/>
                </a:solidFill>
              </a:defRPr>
            </a:lvl1pPr>
            <a:lvl2pPr marL="228600" indent="0" algn="ctr">
              <a:lnSpc>
                <a:spcPct val="100000"/>
              </a:lnSpc>
              <a:buNone/>
              <a:defRPr sz="4800" b="0">
                <a:solidFill>
                  <a:schemeClr val="accent1"/>
                </a:solidFill>
              </a:defRPr>
            </a:lvl2pPr>
            <a:lvl3pPr marL="457200" indent="0" algn="ctr">
              <a:lnSpc>
                <a:spcPct val="100000"/>
              </a:lnSpc>
              <a:buNone/>
              <a:defRPr sz="4400" b="0">
                <a:solidFill>
                  <a:schemeClr val="accent1"/>
                </a:solidFill>
              </a:defRPr>
            </a:lvl3pPr>
            <a:lvl4pPr marL="685800" indent="0" algn="ctr">
              <a:lnSpc>
                <a:spcPct val="100000"/>
              </a:lnSpc>
              <a:buNone/>
              <a:defRPr sz="4000" b="0">
                <a:solidFill>
                  <a:schemeClr val="accent1"/>
                </a:solidFill>
              </a:defRPr>
            </a:lvl4pPr>
            <a:lvl5pPr marL="914400" indent="0" algn="ctr">
              <a:lnSpc>
                <a:spcPct val="100000"/>
              </a:lnSpc>
              <a:buNone/>
              <a:defRPr sz="3600" b="0">
                <a:solidFill>
                  <a:schemeClr val="accent1"/>
                </a:solidFill>
              </a:defRPr>
            </a:lvl5pPr>
          </a:lstStyle>
          <a:p>
            <a:pPr lvl="0"/>
            <a:r>
              <a:rPr lang="en-US" dirty="0"/>
              <a:t>Click to edit Statement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3">
            <a:extLst>
              <a:ext uri="{FF2B5EF4-FFF2-40B4-BE49-F238E27FC236}">
                <a16:creationId xmlns:a16="http://schemas.microsoft.com/office/drawing/2014/main" id="{3D56E87B-2252-4382-E6E7-15A81BCC8029}"/>
              </a:ext>
            </a:extLst>
          </p:cNvPr>
          <p:cNvSpPr>
            <a:spLocks noGrp="1"/>
          </p:cNvSpPr>
          <p:nvPr>
            <p:ph type="ftr" sz="quarter" idx="11"/>
          </p:nvPr>
        </p:nvSpPr>
        <p:spPr/>
        <p:txBody>
          <a:bodyPr/>
          <a:lstStyle/>
          <a:p>
            <a:r>
              <a:rPr lang="en-US"/>
              <a:t>Sample Footer Text</a:t>
            </a:r>
          </a:p>
        </p:txBody>
      </p:sp>
      <p:sp>
        <p:nvSpPr>
          <p:cNvPr id="3" name="Date Placeholder 2">
            <a:extLst>
              <a:ext uri="{FF2B5EF4-FFF2-40B4-BE49-F238E27FC236}">
                <a16:creationId xmlns:a16="http://schemas.microsoft.com/office/drawing/2014/main" id="{67F688C7-1128-9027-65E4-A17BBE7DDDF0}"/>
              </a:ext>
            </a:extLst>
          </p:cNvPr>
          <p:cNvSpPr>
            <a:spLocks noGrp="1"/>
          </p:cNvSpPr>
          <p:nvPr>
            <p:ph type="dt" sz="half" idx="10"/>
          </p:nvPr>
        </p:nvSpPr>
        <p:spPr/>
        <p:txBody>
          <a:bodyPr/>
          <a:lstStyle/>
          <a:p>
            <a:fld id="{8CB0E27F-4DA4-4250-AB3F-755F95A702F0}" type="datetime1">
              <a:rPr lang="en-US" smtClean="0"/>
              <a:t>10/3/2025</a:t>
            </a:fld>
            <a:endParaRPr lang="en-US"/>
          </a:p>
        </p:txBody>
      </p:sp>
      <p:sp>
        <p:nvSpPr>
          <p:cNvPr id="5" name="Slide Number Placeholder 4">
            <a:extLst>
              <a:ext uri="{FF2B5EF4-FFF2-40B4-BE49-F238E27FC236}">
                <a16:creationId xmlns:a16="http://schemas.microsoft.com/office/drawing/2014/main" id="{8C1C6A68-1AC4-7B10-CD66-D67327434E62}"/>
              </a:ext>
            </a:extLst>
          </p:cNvPr>
          <p:cNvSpPr>
            <a:spLocks noGrp="1"/>
          </p:cNvSpPr>
          <p:nvPr>
            <p:ph type="sldNum" sz="quarter" idx="12"/>
          </p:nvPr>
        </p:nvSpPr>
        <p:spPr/>
        <p:txBody>
          <a:bodyPr/>
          <a:lstStyle/>
          <a:p>
            <a:fld id="{DD84031F-D6BF-4677-B12E-7D8B88BA70F7}" type="slidenum">
              <a:rPr lang="en-US" smtClean="0"/>
              <a:t>‹N›</a:t>
            </a:fld>
            <a:endParaRPr lang="en-US"/>
          </a:p>
        </p:txBody>
      </p:sp>
      <p:cxnSp>
        <p:nvCxnSpPr>
          <p:cNvPr id="6" name="Straight Connector 5">
            <a:extLst>
              <a:ext uri="{FF2B5EF4-FFF2-40B4-BE49-F238E27FC236}">
                <a16:creationId xmlns:a16="http://schemas.microsoft.com/office/drawing/2014/main" id="{99661B65-925C-C474-4671-6B5CBEB80093}"/>
              </a:ext>
            </a:extLst>
          </p:cNvPr>
          <p:cNvCxnSpPr>
            <a:cxnSpLocks/>
          </p:cNvCxnSpPr>
          <p:nvPr/>
        </p:nvCxnSpPr>
        <p:spPr>
          <a:xfrm>
            <a:off x="1405629" y="1164266"/>
            <a:ext cx="9386681" cy="0"/>
          </a:xfrm>
          <a:prstGeom prst="line">
            <a:avLst/>
          </a:prstGeom>
          <a:ln w="9525">
            <a:solidFill>
              <a:schemeClr val="tx1">
                <a:alpha val="25000"/>
              </a:schemeClr>
            </a:solidFill>
          </a:ln>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59AEB70E-85D7-3389-E0B5-B0953E3D035D}"/>
              </a:ext>
            </a:extLst>
          </p:cNvPr>
          <p:cNvCxnSpPr>
            <a:cxnSpLocks/>
          </p:cNvCxnSpPr>
          <p:nvPr/>
        </p:nvCxnSpPr>
        <p:spPr>
          <a:xfrm>
            <a:off x="1399690" y="5693732"/>
            <a:ext cx="9386681" cy="0"/>
          </a:xfrm>
          <a:prstGeom prst="line">
            <a:avLst/>
          </a:prstGeom>
          <a:ln w="9525">
            <a:solidFill>
              <a:schemeClr val="tx1">
                <a:alpha val="2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80622123"/>
      </p:ext>
    </p:extLst>
  </p:cSld>
  <p:clrMapOvr>
    <a:overrideClrMapping bg1="lt1" tx1="dk1" bg2="lt2" tx2="dk2" accent1="accent1" accent2="accent2" accent3="accent3" accent4="accent4" accent5="accent5" accent6="accent6" hlink="hlink" folHlink="folHlink"/>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p:cSld name="Quot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3F0761-EA67-F7D1-62E4-095EADA262F0}"/>
              </a:ext>
            </a:extLst>
          </p:cNvPr>
          <p:cNvSpPr>
            <a:spLocks noGrp="1"/>
          </p:cNvSpPr>
          <p:nvPr>
            <p:ph type="title" hasCustomPrompt="1"/>
          </p:nvPr>
        </p:nvSpPr>
        <p:spPr>
          <a:xfrm>
            <a:off x="1359764" y="5486400"/>
            <a:ext cx="9472473" cy="939691"/>
          </a:xfrm>
        </p:spPr>
        <p:txBody>
          <a:bodyPr anchor="ctr">
            <a:normAutofit/>
          </a:bodyPr>
          <a:lstStyle>
            <a:lvl1pPr marL="137160" indent="-137160" algn="ctr">
              <a:lnSpc>
                <a:spcPct val="100000"/>
              </a:lnSpc>
              <a:defRPr sz="1800" cap="all" baseline="0">
                <a:latin typeface="+mj-lt"/>
              </a:defRPr>
            </a:lvl1pPr>
          </a:lstStyle>
          <a:p>
            <a:r>
              <a:rPr lang="en-US" dirty="0"/>
              <a:t>Quote Author</a:t>
            </a:r>
          </a:p>
        </p:txBody>
      </p:sp>
      <p:sp>
        <p:nvSpPr>
          <p:cNvPr id="7" name="Content Placeholder 6">
            <a:extLst>
              <a:ext uri="{FF2B5EF4-FFF2-40B4-BE49-F238E27FC236}">
                <a16:creationId xmlns:a16="http://schemas.microsoft.com/office/drawing/2014/main" id="{E5FAB025-061F-4B04-451A-37E42755863E}"/>
              </a:ext>
            </a:extLst>
          </p:cNvPr>
          <p:cNvSpPr>
            <a:spLocks noGrp="1"/>
          </p:cNvSpPr>
          <p:nvPr>
            <p:ph sz="quarter" idx="13" hasCustomPrompt="1"/>
          </p:nvPr>
        </p:nvSpPr>
        <p:spPr>
          <a:xfrm>
            <a:off x="1359761" y="667511"/>
            <a:ext cx="9413534" cy="4010998"/>
          </a:xfrm>
        </p:spPr>
        <p:txBody>
          <a:bodyPr anchor="ctr">
            <a:normAutofit/>
          </a:bodyPr>
          <a:lstStyle>
            <a:lvl1pPr marL="0" indent="0" algn="ctr">
              <a:lnSpc>
                <a:spcPct val="100000"/>
              </a:lnSpc>
              <a:buNone/>
              <a:defRPr sz="4400" b="0" cap="none" spc="50" baseline="0">
                <a:solidFill>
                  <a:schemeClr val="accent1"/>
                </a:solidFill>
                <a:latin typeface="+mn-lt"/>
              </a:defRPr>
            </a:lvl1pPr>
            <a:lvl2pPr marL="228600" indent="0" algn="ctr">
              <a:lnSpc>
                <a:spcPct val="100000"/>
              </a:lnSpc>
              <a:buNone/>
              <a:defRPr sz="4000" b="0" cap="none" spc="50" baseline="0">
                <a:solidFill>
                  <a:schemeClr val="accent1"/>
                </a:solidFill>
                <a:latin typeface="+mn-lt"/>
              </a:defRPr>
            </a:lvl2pPr>
            <a:lvl3pPr marL="457200" indent="0" algn="ctr">
              <a:lnSpc>
                <a:spcPct val="100000"/>
              </a:lnSpc>
              <a:buNone/>
              <a:defRPr sz="3600" b="0" cap="none" spc="50" baseline="0">
                <a:solidFill>
                  <a:schemeClr val="accent1"/>
                </a:solidFill>
                <a:latin typeface="+mn-lt"/>
              </a:defRPr>
            </a:lvl3pPr>
            <a:lvl4pPr marL="685800" indent="0" algn="ctr">
              <a:lnSpc>
                <a:spcPct val="100000"/>
              </a:lnSpc>
              <a:buNone/>
              <a:defRPr sz="3200" b="0" cap="none" spc="50" baseline="0">
                <a:solidFill>
                  <a:schemeClr val="accent1"/>
                </a:solidFill>
                <a:latin typeface="+mn-lt"/>
              </a:defRPr>
            </a:lvl4pPr>
            <a:lvl5pPr marL="914400" indent="0" algn="ctr">
              <a:lnSpc>
                <a:spcPct val="100000"/>
              </a:lnSpc>
              <a:buNone/>
              <a:defRPr sz="2800" b="0" cap="none" spc="50" baseline="0">
                <a:solidFill>
                  <a:schemeClr val="accent1"/>
                </a:solidFill>
                <a:latin typeface="+mn-lt"/>
              </a:defRPr>
            </a:lvl5pPr>
          </a:lstStyle>
          <a:p>
            <a:pPr lvl="0"/>
            <a:r>
              <a:rPr lang="en-US" dirty="0"/>
              <a:t>Click to edit quote</a:t>
            </a:r>
          </a:p>
        </p:txBody>
      </p:sp>
      <p:sp>
        <p:nvSpPr>
          <p:cNvPr id="9" name="Footer Placeholder 8">
            <a:extLst>
              <a:ext uri="{FF2B5EF4-FFF2-40B4-BE49-F238E27FC236}">
                <a16:creationId xmlns:a16="http://schemas.microsoft.com/office/drawing/2014/main" id="{468922A5-1A25-C2CB-DB6C-A2CCA7E6E68B}"/>
              </a:ext>
            </a:extLst>
          </p:cNvPr>
          <p:cNvSpPr>
            <a:spLocks noGrp="1"/>
          </p:cNvSpPr>
          <p:nvPr>
            <p:ph type="ftr" sz="quarter" idx="15"/>
          </p:nvPr>
        </p:nvSpPr>
        <p:spPr/>
        <p:txBody>
          <a:bodyPr/>
          <a:lstStyle/>
          <a:p>
            <a:r>
              <a:rPr lang="en-US"/>
              <a:t>Sample Footer Text</a:t>
            </a:r>
          </a:p>
        </p:txBody>
      </p:sp>
      <p:sp>
        <p:nvSpPr>
          <p:cNvPr id="8" name="Date Placeholder 7">
            <a:extLst>
              <a:ext uri="{FF2B5EF4-FFF2-40B4-BE49-F238E27FC236}">
                <a16:creationId xmlns:a16="http://schemas.microsoft.com/office/drawing/2014/main" id="{7AB04756-BB80-4C64-D871-0ADC3A7778F6}"/>
              </a:ext>
            </a:extLst>
          </p:cNvPr>
          <p:cNvSpPr>
            <a:spLocks noGrp="1"/>
          </p:cNvSpPr>
          <p:nvPr>
            <p:ph type="dt" sz="half" idx="14"/>
          </p:nvPr>
        </p:nvSpPr>
        <p:spPr/>
        <p:txBody>
          <a:bodyPr/>
          <a:lstStyle/>
          <a:p>
            <a:fld id="{281718C3-C21D-4CB2-9429-434651DA51E0}" type="datetime1">
              <a:rPr lang="en-US" smtClean="0"/>
              <a:t>10/3/2025</a:t>
            </a:fld>
            <a:endParaRPr lang="en-US"/>
          </a:p>
        </p:txBody>
      </p:sp>
      <p:sp>
        <p:nvSpPr>
          <p:cNvPr id="10" name="Slide Number Placeholder 9">
            <a:extLst>
              <a:ext uri="{FF2B5EF4-FFF2-40B4-BE49-F238E27FC236}">
                <a16:creationId xmlns:a16="http://schemas.microsoft.com/office/drawing/2014/main" id="{3EF70E65-4C3D-A600-1367-6FBA2FDDE55C}"/>
              </a:ext>
            </a:extLst>
          </p:cNvPr>
          <p:cNvSpPr>
            <a:spLocks noGrp="1"/>
          </p:cNvSpPr>
          <p:nvPr>
            <p:ph type="sldNum" sz="quarter" idx="16"/>
          </p:nvPr>
        </p:nvSpPr>
        <p:spPr/>
        <p:txBody>
          <a:bodyPr/>
          <a:lstStyle/>
          <a:p>
            <a:fld id="{DD84031F-D6BF-4677-B12E-7D8B88BA70F7}" type="slidenum">
              <a:rPr lang="en-US" smtClean="0"/>
              <a:t>‹N›</a:t>
            </a:fld>
            <a:endParaRPr lang="en-US"/>
          </a:p>
        </p:txBody>
      </p:sp>
      <p:cxnSp>
        <p:nvCxnSpPr>
          <p:cNvPr id="5" name="Straight Connector 4">
            <a:extLst>
              <a:ext uri="{FF2B5EF4-FFF2-40B4-BE49-F238E27FC236}">
                <a16:creationId xmlns:a16="http://schemas.microsoft.com/office/drawing/2014/main" id="{6C95B307-0002-4F55-5801-73F564B37804}"/>
              </a:ext>
            </a:extLst>
          </p:cNvPr>
          <p:cNvCxnSpPr>
            <a:cxnSpLocks/>
          </p:cNvCxnSpPr>
          <p:nvPr/>
        </p:nvCxnSpPr>
        <p:spPr>
          <a:xfrm>
            <a:off x="1399690" y="5178692"/>
            <a:ext cx="9386681" cy="0"/>
          </a:xfrm>
          <a:prstGeom prst="line">
            <a:avLst/>
          </a:prstGeom>
          <a:ln w="9525">
            <a:solidFill>
              <a:schemeClr val="tx1">
                <a:alpha val="2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43441684"/>
      </p:ext>
    </p:extLst>
  </p:cSld>
  <p:clrMapOvr>
    <a:overrideClrMapping bg1="lt1" tx1="dk1" bg2="lt2" tx2="dk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p:cSld name="Quote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3F0761-EA67-F7D1-62E4-095EADA262F0}"/>
              </a:ext>
            </a:extLst>
          </p:cNvPr>
          <p:cNvSpPr>
            <a:spLocks noGrp="1"/>
          </p:cNvSpPr>
          <p:nvPr>
            <p:ph type="title" hasCustomPrompt="1"/>
          </p:nvPr>
        </p:nvSpPr>
        <p:spPr>
          <a:xfrm>
            <a:off x="548641" y="5422793"/>
            <a:ext cx="8849802" cy="763321"/>
          </a:xfrm>
        </p:spPr>
        <p:txBody>
          <a:bodyPr anchor="t">
            <a:normAutofit/>
          </a:bodyPr>
          <a:lstStyle>
            <a:lvl1pPr marL="0" indent="0">
              <a:lnSpc>
                <a:spcPct val="100000"/>
              </a:lnSpc>
              <a:defRPr sz="2000" cap="all" baseline="0">
                <a:solidFill>
                  <a:schemeClr val="tx1"/>
                </a:solidFill>
                <a:latin typeface="+mj-lt"/>
              </a:defRPr>
            </a:lvl1pPr>
          </a:lstStyle>
          <a:p>
            <a:r>
              <a:rPr lang="en-US" dirty="0"/>
              <a:t>Quote author</a:t>
            </a:r>
          </a:p>
        </p:txBody>
      </p:sp>
      <p:sp>
        <p:nvSpPr>
          <p:cNvPr id="7" name="Content Placeholder 6">
            <a:extLst>
              <a:ext uri="{FF2B5EF4-FFF2-40B4-BE49-F238E27FC236}">
                <a16:creationId xmlns:a16="http://schemas.microsoft.com/office/drawing/2014/main" id="{E5FAB025-061F-4B04-451A-37E42755863E}"/>
              </a:ext>
            </a:extLst>
          </p:cNvPr>
          <p:cNvSpPr>
            <a:spLocks noGrp="1"/>
          </p:cNvSpPr>
          <p:nvPr>
            <p:ph sz="quarter" idx="13" hasCustomPrompt="1"/>
          </p:nvPr>
        </p:nvSpPr>
        <p:spPr>
          <a:xfrm>
            <a:off x="415047" y="364321"/>
            <a:ext cx="8983395" cy="4379976"/>
          </a:xfrm>
        </p:spPr>
        <p:txBody>
          <a:bodyPr anchor="t">
            <a:normAutofit/>
          </a:bodyPr>
          <a:lstStyle>
            <a:lvl1pPr marL="137160" indent="-137160">
              <a:lnSpc>
                <a:spcPct val="100000"/>
              </a:lnSpc>
              <a:buNone/>
              <a:defRPr sz="5400" b="0" cap="none" spc="50" baseline="0">
                <a:solidFill>
                  <a:schemeClr val="accent1"/>
                </a:solidFill>
                <a:latin typeface="+mn-lt"/>
              </a:defRPr>
            </a:lvl1pPr>
            <a:lvl2pPr marL="228600" indent="0">
              <a:buNone/>
              <a:defRPr sz="1600" b="0" cap="all" spc="50" baseline="0">
                <a:solidFill>
                  <a:schemeClr val="tx1"/>
                </a:solidFill>
                <a:latin typeface="+mj-lt"/>
              </a:defRPr>
            </a:lvl2pPr>
            <a:lvl3pPr marL="457200" indent="0">
              <a:buNone/>
              <a:defRPr sz="1400" b="0" cap="all" spc="50" baseline="0">
                <a:solidFill>
                  <a:schemeClr val="tx1"/>
                </a:solidFill>
                <a:latin typeface="+mj-lt"/>
              </a:defRPr>
            </a:lvl3pPr>
            <a:lvl4pPr marL="685800" indent="0">
              <a:buNone/>
              <a:defRPr sz="1200" b="0" cap="all" spc="50" baseline="0">
                <a:solidFill>
                  <a:schemeClr val="tx1"/>
                </a:solidFill>
                <a:latin typeface="+mj-lt"/>
              </a:defRPr>
            </a:lvl4pPr>
            <a:lvl5pPr marL="914400" indent="0">
              <a:buNone/>
              <a:defRPr sz="1100" b="0" cap="all" spc="50" baseline="0">
                <a:solidFill>
                  <a:schemeClr val="tx1"/>
                </a:solidFill>
                <a:latin typeface="+mj-lt"/>
              </a:defRPr>
            </a:lvl5pPr>
          </a:lstStyle>
          <a:p>
            <a:pPr lvl="0"/>
            <a:r>
              <a:rPr lang="en-US" dirty="0"/>
              <a:t>Click to edit quote</a:t>
            </a:r>
          </a:p>
        </p:txBody>
      </p:sp>
      <p:sp>
        <p:nvSpPr>
          <p:cNvPr id="11" name="Footer Placeholder 10">
            <a:extLst>
              <a:ext uri="{FF2B5EF4-FFF2-40B4-BE49-F238E27FC236}">
                <a16:creationId xmlns:a16="http://schemas.microsoft.com/office/drawing/2014/main" id="{BB573913-DF3D-A336-7766-2F2A4077FA24}"/>
              </a:ext>
            </a:extLst>
          </p:cNvPr>
          <p:cNvSpPr>
            <a:spLocks noGrp="1"/>
          </p:cNvSpPr>
          <p:nvPr>
            <p:ph type="ftr" sz="quarter" idx="15"/>
          </p:nvPr>
        </p:nvSpPr>
        <p:spPr/>
        <p:txBody>
          <a:bodyPr/>
          <a:lstStyle/>
          <a:p>
            <a:r>
              <a:rPr lang="en-US"/>
              <a:t>Sample Footer Text</a:t>
            </a:r>
          </a:p>
        </p:txBody>
      </p:sp>
      <p:sp>
        <p:nvSpPr>
          <p:cNvPr id="10" name="Date Placeholder 9">
            <a:extLst>
              <a:ext uri="{FF2B5EF4-FFF2-40B4-BE49-F238E27FC236}">
                <a16:creationId xmlns:a16="http://schemas.microsoft.com/office/drawing/2014/main" id="{82574524-6D35-F65F-291D-C661BC2839A9}"/>
              </a:ext>
            </a:extLst>
          </p:cNvPr>
          <p:cNvSpPr>
            <a:spLocks noGrp="1"/>
          </p:cNvSpPr>
          <p:nvPr>
            <p:ph type="dt" sz="half" idx="14"/>
          </p:nvPr>
        </p:nvSpPr>
        <p:spPr/>
        <p:txBody>
          <a:bodyPr/>
          <a:lstStyle/>
          <a:p>
            <a:fld id="{EF484BAB-BC70-496F-BE5F-77C3800258C1}" type="datetime1">
              <a:rPr lang="en-US" smtClean="0"/>
              <a:t>10/3/2025</a:t>
            </a:fld>
            <a:endParaRPr lang="en-US"/>
          </a:p>
        </p:txBody>
      </p:sp>
      <p:sp>
        <p:nvSpPr>
          <p:cNvPr id="12" name="Slide Number Placeholder 11">
            <a:extLst>
              <a:ext uri="{FF2B5EF4-FFF2-40B4-BE49-F238E27FC236}">
                <a16:creationId xmlns:a16="http://schemas.microsoft.com/office/drawing/2014/main" id="{551DEE08-81D7-3436-67E0-35E4159750B3}"/>
              </a:ext>
            </a:extLst>
          </p:cNvPr>
          <p:cNvSpPr>
            <a:spLocks noGrp="1"/>
          </p:cNvSpPr>
          <p:nvPr>
            <p:ph type="sldNum" sz="quarter" idx="16"/>
          </p:nvPr>
        </p:nvSpPr>
        <p:spPr/>
        <p:txBody>
          <a:bodyPr/>
          <a:lstStyle/>
          <a:p>
            <a:fld id="{DD84031F-D6BF-4677-B12E-7D8B88BA70F7}" type="slidenum">
              <a:rPr lang="en-US" smtClean="0"/>
              <a:t>‹N›</a:t>
            </a:fld>
            <a:endParaRPr lang="en-US"/>
          </a:p>
        </p:txBody>
      </p:sp>
      <p:cxnSp>
        <p:nvCxnSpPr>
          <p:cNvPr id="6" name="Straight Connector 5">
            <a:extLst>
              <a:ext uri="{FF2B5EF4-FFF2-40B4-BE49-F238E27FC236}">
                <a16:creationId xmlns:a16="http://schemas.microsoft.com/office/drawing/2014/main" id="{1A1234A2-3E92-F2E2-45A7-60E39396715E}"/>
              </a:ext>
            </a:extLst>
          </p:cNvPr>
          <p:cNvCxnSpPr>
            <a:cxnSpLocks/>
          </p:cNvCxnSpPr>
          <p:nvPr/>
        </p:nvCxnSpPr>
        <p:spPr>
          <a:xfrm>
            <a:off x="530352" y="5184424"/>
            <a:ext cx="11142182" cy="0"/>
          </a:xfrm>
          <a:prstGeom prst="line">
            <a:avLst/>
          </a:prstGeom>
          <a:ln w="9525">
            <a:solidFill>
              <a:schemeClr val="tx1">
                <a:alpha val="25000"/>
              </a:schemeClr>
            </a:solidFill>
          </a:ln>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51A2847D-BCD1-DEA8-DC65-258A4946768E}"/>
              </a:ext>
            </a:extLst>
          </p:cNvPr>
          <p:cNvCxnSpPr>
            <a:cxnSpLocks/>
          </p:cNvCxnSpPr>
          <p:nvPr/>
        </p:nvCxnSpPr>
        <p:spPr>
          <a:xfrm>
            <a:off x="530352" y="6326367"/>
            <a:ext cx="11155680" cy="0"/>
          </a:xfrm>
          <a:prstGeom prst="line">
            <a:avLst/>
          </a:prstGeom>
          <a:ln w="9525">
            <a:solidFill>
              <a:schemeClr val="tx1">
                <a:alpha val="2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11607673"/>
      </p:ext>
    </p:extLst>
  </p:cSld>
  <p:clrMapOvr>
    <a:overrideClrMapping bg1="lt1" tx1="dk1" bg2="lt2" tx2="dk2" accent1="accent1" accent2="accent2" accent3="accent3" accent4="accent4" accent5="accent5" accent6="accent6" hlink="hlink" folHlink="folHlink"/>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p:cSld name="Quote 3">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3F0761-EA67-F7D1-62E4-095EADA262F0}"/>
              </a:ext>
            </a:extLst>
          </p:cNvPr>
          <p:cNvSpPr>
            <a:spLocks noGrp="1"/>
          </p:cNvSpPr>
          <p:nvPr>
            <p:ph type="title" hasCustomPrompt="1"/>
          </p:nvPr>
        </p:nvSpPr>
        <p:spPr>
          <a:xfrm>
            <a:off x="930302" y="5345083"/>
            <a:ext cx="10243537" cy="847899"/>
          </a:xfrm>
        </p:spPr>
        <p:txBody>
          <a:bodyPr anchor="ctr">
            <a:normAutofit/>
          </a:bodyPr>
          <a:lstStyle>
            <a:lvl1pPr marL="137160" indent="-137160" algn="ctr">
              <a:lnSpc>
                <a:spcPct val="110000"/>
              </a:lnSpc>
              <a:defRPr sz="1800" cap="none" baseline="0">
                <a:solidFill>
                  <a:schemeClr val="accent1"/>
                </a:solidFill>
                <a:latin typeface="+mn-lt"/>
              </a:defRPr>
            </a:lvl1pPr>
          </a:lstStyle>
          <a:p>
            <a:r>
              <a:rPr lang="en-US" dirty="0"/>
              <a:t>Quote Author</a:t>
            </a:r>
          </a:p>
        </p:txBody>
      </p:sp>
      <p:sp>
        <p:nvSpPr>
          <p:cNvPr id="7" name="Content Placeholder 6">
            <a:extLst>
              <a:ext uri="{FF2B5EF4-FFF2-40B4-BE49-F238E27FC236}">
                <a16:creationId xmlns:a16="http://schemas.microsoft.com/office/drawing/2014/main" id="{E5FAB025-061F-4B04-451A-37E42755863E}"/>
              </a:ext>
            </a:extLst>
          </p:cNvPr>
          <p:cNvSpPr>
            <a:spLocks noGrp="1"/>
          </p:cNvSpPr>
          <p:nvPr>
            <p:ph sz="quarter" idx="13" hasCustomPrompt="1"/>
          </p:nvPr>
        </p:nvSpPr>
        <p:spPr>
          <a:xfrm>
            <a:off x="930303" y="951364"/>
            <a:ext cx="10243536" cy="3794370"/>
          </a:xfrm>
        </p:spPr>
        <p:txBody>
          <a:bodyPr anchor="ctr">
            <a:normAutofit/>
          </a:bodyPr>
          <a:lstStyle>
            <a:lvl1pPr marL="0" indent="0" algn="ctr">
              <a:buNone/>
              <a:defRPr sz="4400" b="0" cap="all" spc="50" baseline="0">
                <a:solidFill>
                  <a:schemeClr val="tx1"/>
                </a:solidFill>
                <a:latin typeface="+mj-lt"/>
              </a:defRPr>
            </a:lvl1pPr>
            <a:lvl2pPr marL="228600" indent="0">
              <a:buNone/>
              <a:defRPr sz="4400" b="0" cap="all" spc="50" baseline="0">
                <a:solidFill>
                  <a:schemeClr val="accent1"/>
                </a:solidFill>
                <a:latin typeface="+mj-lt"/>
              </a:defRPr>
            </a:lvl2pPr>
            <a:lvl3pPr marL="457200" indent="0">
              <a:buNone/>
              <a:defRPr sz="4400" b="0" cap="all" spc="50" baseline="0">
                <a:solidFill>
                  <a:schemeClr val="accent1"/>
                </a:solidFill>
                <a:latin typeface="+mj-lt"/>
              </a:defRPr>
            </a:lvl3pPr>
            <a:lvl4pPr marL="685800" indent="0">
              <a:buNone/>
              <a:defRPr sz="4400" b="0" cap="all" spc="50" baseline="0">
                <a:solidFill>
                  <a:schemeClr val="accent1"/>
                </a:solidFill>
                <a:latin typeface="+mj-lt"/>
              </a:defRPr>
            </a:lvl4pPr>
            <a:lvl5pPr marL="914400" indent="0">
              <a:buNone/>
              <a:defRPr sz="4400" b="0" cap="all" spc="50" baseline="0">
                <a:solidFill>
                  <a:schemeClr val="accent1"/>
                </a:solidFill>
                <a:latin typeface="+mj-lt"/>
              </a:defRPr>
            </a:lvl5pPr>
          </a:lstStyle>
          <a:p>
            <a:pPr lvl="0"/>
            <a:r>
              <a:rPr lang="en-US" dirty="0"/>
              <a:t>Click to Edit Quote</a:t>
            </a:r>
          </a:p>
        </p:txBody>
      </p:sp>
      <p:sp>
        <p:nvSpPr>
          <p:cNvPr id="4" name="Footer Placeholder 3">
            <a:extLst>
              <a:ext uri="{FF2B5EF4-FFF2-40B4-BE49-F238E27FC236}">
                <a16:creationId xmlns:a16="http://schemas.microsoft.com/office/drawing/2014/main" id="{B54C2DF4-76B6-1299-74E1-66F403C01A3C}"/>
              </a:ext>
            </a:extLst>
          </p:cNvPr>
          <p:cNvSpPr>
            <a:spLocks noGrp="1"/>
          </p:cNvSpPr>
          <p:nvPr>
            <p:ph type="ftr" sz="quarter" idx="11"/>
          </p:nvPr>
        </p:nvSpPr>
        <p:spPr/>
        <p:txBody>
          <a:bodyPr/>
          <a:lstStyle/>
          <a:p>
            <a:r>
              <a:rPr lang="en-US"/>
              <a:t>Sample Footer Text</a:t>
            </a:r>
          </a:p>
        </p:txBody>
      </p:sp>
      <p:sp>
        <p:nvSpPr>
          <p:cNvPr id="3" name="Date Placeholder 2">
            <a:extLst>
              <a:ext uri="{FF2B5EF4-FFF2-40B4-BE49-F238E27FC236}">
                <a16:creationId xmlns:a16="http://schemas.microsoft.com/office/drawing/2014/main" id="{49A78CD0-57A9-DB86-E3A3-40628E6D68B7}"/>
              </a:ext>
            </a:extLst>
          </p:cNvPr>
          <p:cNvSpPr>
            <a:spLocks noGrp="1"/>
          </p:cNvSpPr>
          <p:nvPr>
            <p:ph type="dt" sz="half" idx="10"/>
          </p:nvPr>
        </p:nvSpPr>
        <p:spPr/>
        <p:txBody>
          <a:bodyPr/>
          <a:lstStyle/>
          <a:p>
            <a:fld id="{9245940F-B015-464A-92BD-FC8709C093C5}" type="datetime1">
              <a:rPr lang="en-US" smtClean="0"/>
              <a:t>10/3/2025</a:t>
            </a:fld>
            <a:endParaRPr lang="en-US"/>
          </a:p>
        </p:txBody>
      </p:sp>
      <p:sp>
        <p:nvSpPr>
          <p:cNvPr id="5" name="Slide Number Placeholder 4">
            <a:extLst>
              <a:ext uri="{FF2B5EF4-FFF2-40B4-BE49-F238E27FC236}">
                <a16:creationId xmlns:a16="http://schemas.microsoft.com/office/drawing/2014/main" id="{2535CA15-3DFE-125B-C658-77179EDEA2F0}"/>
              </a:ext>
            </a:extLst>
          </p:cNvPr>
          <p:cNvSpPr>
            <a:spLocks noGrp="1"/>
          </p:cNvSpPr>
          <p:nvPr>
            <p:ph type="sldNum" sz="quarter" idx="12"/>
          </p:nvPr>
        </p:nvSpPr>
        <p:spPr/>
        <p:txBody>
          <a:bodyPr/>
          <a:lstStyle/>
          <a:p>
            <a:fld id="{DD84031F-D6BF-4677-B12E-7D8B88BA70F7}" type="slidenum">
              <a:rPr lang="en-US" smtClean="0"/>
              <a:t>‹N›</a:t>
            </a:fld>
            <a:endParaRPr lang="en-US"/>
          </a:p>
        </p:txBody>
      </p:sp>
      <p:cxnSp>
        <p:nvCxnSpPr>
          <p:cNvPr id="8" name="Straight Connector 7">
            <a:extLst>
              <a:ext uri="{FF2B5EF4-FFF2-40B4-BE49-F238E27FC236}">
                <a16:creationId xmlns:a16="http://schemas.microsoft.com/office/drawing/2014/main" id="{56050A9D-B7C5-F464-79AD-0740B311B072}"/>
              </a:ext>
            </a:extLst>
          </p:cNvPr>
          <p:cNvCxnSpPr>
            <a:cxnSpLocks/>
          </p:cNvCxnSpPr>
          <p:nvPr/>
        </p:nvCxnSpPr>
        <p:spPr>
          <a:xfrm>
            <a:off x="524909" y="533400"/>
            <a:ext cx="11142182" cy="0"/>
          </a:xfrm>
          <a:prstGeom prst="line">
            <a:avLst/>
          </a:prstGeom>
          <a:ln w="9525">
            <a:solidFill>
              <a:schemeClr val="tx1">
                <a:alpha val="25000"/>
              </a:schemeClr>
            </a:solidFill>
          </a:ln>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1A1234A2-3E92-F2E2-45A7-60E39396715E}"/>
              </a:ext>
            </a:extLst>
          </p:cNvPr>
          <p:cNvCxnSpPr>
            <a:cxnSpLocks/>
          </p:cNvCxnSpPr>
          <p:nvPr/>
        </p:nvCxnSpPr>
        <p:spPr>
          <a:xfrm>
            <a:off x="516418" y="5184424"/>
            <a:ext cx="11142182" cy="0"/>
          </a:xfrm>
          <a:prstGeom prst="line">
            <a:avLst/>
          </a:prstGeom>
          <a:ln w="9525">
            <a:solidFill>
              <a:schemeClr val="tx1">
                <a:alpha val="2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0F8BEE7C-4A94-0B15-16EB-46B45E9C057E}"/>
              </a:ext>
            </a:extLst>
          </p:cNvPr>
          <p:cNvCxnSpPr>
            <a:cxnSpLocks/>
          </p:cNvCxnSpPr>
          <p:nvPr/>
        </p:nvCxnSpPr>
        <p:spPr>
          <a:xfrm>
            <a:off x="507928" y="6324600"/>
            <a:ext cx="11159163" cy="0"/>
          </a:xfrm>
          <a:prstGeom prst="line">
            <a:avLst/>
          </a:prstGeom>
          <a:ln w="9525">
            <a:solidFill>
              <a:schemeClr val="tx1">
                <a:alpha val="2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63788849"/>
      </p:ext>
    </p:extLst>
  </p:cSld>
  <p:clrMapOvr>
    <a:overrideClrMapping bg1="lt1" tx1="dk1" bg2="lt2" tx2="dk2" accent1="accent1" accent2="accent2" accent3="accent3" accent4="accent4" accent5="accent5" accent6="accent6" hlink="hlink" folHlink="folHlink"/>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p:cSld name="Quote 4">
    <p:bg>
      <p:bgPr>
        <a:solidFill>
          <a:schemeClr val="accent1">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3F0761-EA67-F7D1-62E4-095EADA262F0}"/>
              </a:ext>
            </a:extLst>
          </p:cNvPr>
          <p:cNvSpPr>
            <a:spLocks noGrp="1"/>
          </p:cNvSpPr>
          <p:nvPr>
            <p:ph type="title" hasCustomPrompt="1"/>
          </p:nvPr>
        </p:nvSpPr>
        <p:spPr>
          <a:xfrm>
            <a:off x="1359764" y="5430743"/>
            <a:ext cx="9472473" cy="704081"/>
          </a:xfrm>
        </p:spPr>
        <p:txBody>
          <a:bodyPr anchor="ctr">
            <a:normAutofit/>
          </a:bodyPr>
          <a:lstStyle>
            <a:lvl1pPr marL="137160" indent="-137160" algn="ctr">
              <a:lnSpc>
                <a:spcPct val="100000"/>
              </a:lnSpc>
              <a:defRPr sz="1800" cap="all" baseline="0">
                <a:solidFill>
                  <a:schemeClr val="tx1"/>
                </a:solidFill>
                <a:latin typeface="+mj-lt"/>
              </a:defRPr>
            </a:lvl1pPr>
          </a:lstStyle>
          <a:p>
            <a:r>
              <a:rPr lang="en-US" dirty="0"/>
              <a:t>Quote Author</a:t>
            </a:r>
          </a:p>
        </p:txBody>
      </p:sp>
      <p:sp>
        <p:nvSpPr>
          <p:cNvPr id="7" name="Content Placeholder 6">
            <a:extLst>
              <a:ext uri="{FF2B5EF4-FFF2-40B4-BE49-F238E27FC236}">
                <a16:creationId xmlns:a16="http://schemas.microsoft.com/office/drawing/2014/main" id="{E5FAB025-061F-4B04-451A-37E42755863E}"/>
              </a:ext>
            </a:extLst>
          </p:cNvPr>
          <p:cNvSpPr>
            <a:spLocks noGrp="1"/>
          </p:cNvSpPr>
          <p:nvPr>
            <p:ph sz="quarter" idx="13" hasCustomPrompt="1"/>
          </p:nvPr>
        </p:nvSpPr>
        <p:spPr>
          <a:xfrm>
            <a:off x="1359761" y="1081377"/>
            <a:ext cx="9413534" cy="3597131"/>
          </a:xfrm>
        </p:spPr>
        <p:txBody>
          <a:bodyPr anchor="ctr">
            <a:normAutofit/>
          </a:bodyPr>
          <a:lstStyle>
            <a:lvl1pPr marL="0" indent="0" algn="ctr">
              <a:lnSpc>
                <a:spcPct val="100000"/>
              </a:lnSpc>
              <a:buNone/>
              <a:defRPr sz="4400" b="0" cap="none" spc="50" baseline="0">
                <a:solidFill>
                  <a:schemeClr val="tx1"/>
                </a:solidFill>
                <a:latin typeface="+mn-lt"/>
              </a:defRPr>
            </a:lvl1pPr>
            <a:lvl2pPr marL="228600" indent="0" algn="ctr">
              <a:lnSpc>
                <a:spcPct val="100000"/>
              </a:lnSpc>
              <a:buNone/>
              <a:defRPr sz="4000" b="0" cap="none" spc="50" baseline="0">
                <a:solidFill>
                  <a:schemeClr val="accent1"/>
                </a:solidFill>
                <a:latin typeface="+mn-lt"/>
              </a:defRPr>
            </a:lvl2pPr>
            <a:lvl3pPr marL="457200" indent="0" algn="ctr">
              <a:lnSpc>
                <a:spcPct val="100000"/>
              </a:lnSpc>
              <a:buNone/>
              <a:defRPr sz="3600" b="0" cap="none" spc="50" baseline="0">
                <a:solidFill>
                  <a:schemeClr val="accent1"/>
                </a:solidFill>
                <a:latin typeface="+mn-lt"/>
              </a:defRPr>
            </a:lvl3pPr>
            <a:lvl4pPr marL="685800" indent="0" algn="ctr">
              <a:lnSpc>
                <a:spcPct val="100000"/>
              </a:lnSpc>
              <a:buNone/>
              <a:defRPr sz="3200" b="0" cap="none" spc="50" baseline="0">
                <a:solidFill>
                  <a:schemeClr val="accent1"/>
                </a:solidFill>
                <a:latin typeface="+mn-lt"/>
              </a:defRPr>
            </a:lvl4pPr>
            <a:lvl5pPr marL="914400" indent="0" algn="ctr">
              <a:lnSpc>
                <a:spcPct val="100000"/>
              </a:lnSpc>
              <a:buNone/>
              <a:defRPr sz="2800" b="0" cap="none" spc="50" baseline="0">
                <a:solidFill>
                  <a:schemeClr val="accent1"/>
                </a:solidFill>
                <a:latin typeface="+mn-lt"/>
              </a:defRPr>
            </a:lvl5pPr>
          </a:lstStyle>
          <a:p>
            <a:pPr lvl="0"/>
            <a:r>
              <a:rPr lang="en-US" dirty="0"/>
              <a:t>Click to edit quote</a:t>
            </a:r>
          </a:p>
        </p:txBody>
      </p:sp>
      <p:sp>
        <p:nvSpPr>
          <p:cNvPr id="4" name="Footer Placeholder 3">
            <a:extLst>
              <a:ext uri="{FF2B5EF4-FFF2-40B4-BE49-F238E27FC236}">
                <a16:creationId xmlns:a16="http://schemas.microsoft.com/office/drawing/2014/main" id="{B54C2DF4-76B6-1299-74E1-66F403C01A3C}"/>
              </a:ext>
            </a:extLst>
          </p:cNvPr>
          <p:cNvSpPr>
            <a:spLocks noGrp="1"/>
          </p:cNvSpPr>
          <p:nvPr>
            <p:ph type="ftr" sz="quarter" idx="11"/>
          </p:nvPr>
        </p:nvSpPr>
        <p:spPr/>
        <p:txBody>
          <a:bodyPr/>
          <a:lstStyle>
            <a:lvl1pPr>
              <a:defRPr>
                <a:solidFill>
                  <a:schemeClr val="tx1"/>
                </a:solidFill>
              </a:defRPr>
            </a:lvl1pPr>
          </a:lstStyle>
          <a:p>
            <a:r>
              <a:rPr lang="en-US"/>
              <a:t>Sample Footer Text</a:t>
            </a:r>
          </a:p>
        </p:txBody>
      </p:sp>
      <p:sp>
        <p:nvSpPr>
          <p:cNvPr id="3" name="Date Placeholder 2">
            <a:extLst>
              <a:ext uri="{FF2B5EF4-FFF2-40B4-BE49-F238E27FC236}">
                <a16:creationId xmlns:a16="http://schemas.microsoft.com/office/drawing/2014/main" id="{49A78CD0-57A9-DB86-E3A3-40628E6D68B7}"/>
              </a:ext>
            </a:extLst>
          </p:cNvPr>
          <p:cNvSpPr>
            <a:spLocks noGrp="1"/>
          </p:cNvSpPr>
          <p:nvPr>
            <p:ph type="dt" sz="half" idx="10"/>
          </p:nvPr>
        </p:nvSpPr>
        <p:spPr/>
        <p:txBody>
          <a:bodyPr/>
          <a:lstStyle>
            <a:lvl1pPr>
              <a:defRPr>
                <a:solidFill>
                  <a:schemeClr val="tx1"/>
                </a:solidFill>
              </a:defRPr>
            </a:lvl1pPr>
          </a:lstStyle>
          <a:p>
            <a:fld id="{8E6C2023-0583-4B96-882C-68D22DCD46B6}" type="datetime1">
              <a:rPr lang="en-US" smtClean="0"/>
              <a:t>10/3/2025</a:t>
            </a:fld>
            <a:endParaRPr lang="en-US"/>
          </a:p>
        </p:txBody>
      </p:sp>
      <p:sp>
        <p:nvSpPr>
          <p:cNvPr id="5" name="Slide Number Placeholder 4">
            <a:extLst>
              <a:ext uri="{FF2B5EF4-FFF2-40B4-BE49-F238E27FC236}">
                <a16:creationId xmlns:a16="http://schemas.microsoft.com/office/drawing/2014/main" id="{2535CA15-3DFE-125B-C658-77179EDEA2F0}"/>
              </a:ext>
            </a:extLst>
          </p:cNvPr>
          <p:cNvSpPr>
            <a:spLocks noGrp="1"/>
          </p:cNvSpPr>
          <p:nvPr>
            <p:ph type="sldNum" sz="quarter" idx="12"/>
          </p:nvPr>
        </p:nvSpPr>
        <p:spPr/>
        <p:txBody>
          <a:bodyPr/>
          <a:lstStyle>
            <a:lvl1pPr>
              <a:defRPr>
                <a:solidFill>
                  <a:schemeClr val="tx1"/>
                </a:solidFill>
              </a:defRPr>
            </a:lvl1pPr>
          </a:lstStyle>
          <a:p>
            <a:fld id="{DD84031F-D6BF-4677-B12E-7D8B88BA70F7}" type="slidenum">
              <a:rPr lang="en-US" smtClean="0"/>
              <a:t>‹N›</a:t>
            </a:fld>
            <a:endParaRPr lang="en-US"/>
          </a:p>
        </p:txBody>
      </p:sp>
      <p:cxnSp>
        <p:nvCxnSpPr>
          <p:cNvPr id="10" name="Straight Connector 9">
            <a:extLst>
              <a:ext uri="{FF2B5EF4-FFF2-40B4-BE49-F238E27FC236}">
                <a16:creationId xmlns:a16="http://schemas.microsoft.com/office/drawing/2014/main" id="{3FD77A43-F5D0-235F-35F0-CBDFCF048764}"/>
              </a:ext>
            </a:extLst>
          </p:cNvPr>
          <p:cNvCxnSpPr>
            <a:cxnSpLocks/>
          </p:cNvCxnSpPr>
          <p:nvPr/>
        </p:nvCxnSpPr>
        <p:spPr>
          <a:xfrm>
            <a:off x="530352" y="530352"/>
            <a:ext cx="11159163" cy="0"/>
          </a:xfrm>
          <a:prstGeom prst="line">
            <a:avLst/>
          </a:prstGeom>
          <a:ln w="9525">
            <a:solidFill>
              <a:schemeClr val="tx2"/>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D4577989-BB5F-9AF1-A65F-3B2D0FDB6368}"/>
              </a:ext>
            </a:extLst>
          </p:cNvPr>
          <p:cNvCxnSpPr>
            <a:cxnSpLocks/>
          </p:cNvCxnSpPr>
          <p:nvPr/>
        </p:nvCxnSpPr>
        <p:spPr>
          <a:xfrm>
            <a:off x="530352" y="5180630"/>
            <a:ext cx="11159163" cy="0"/>
          </a:xfrm>
          <a:prstGeom prst="line">
            <a:avLst/>
          </a:prstGeom>
          <a:ln w="9525">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B066E7AB-929A-6900-35D9-F1C66399874C}"/>
              </a:ext>
            </a:extLst>
          </p:cNvPr>
          <p:cNvCxnSpPr>
            <a:cxnSpLocks/>
          </p:cNvCxnSpPr>
          <p:nvPr/>
        </p:nvCxnSpPr>
        <p:spPr>
          <a:xfrm>
            <a:off x="530352" y="6324600"/>
            <a:ext cx="11159163" cy="0"/>
          </a:xfrm>
          <a:prstGeom prst="line">
            <a:avLst/>
          </a:prstGeom>
          <a:ln w="9525">
            <a:solidFill>
              <a:schemeClr val="tx2"/>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171770"/>
      </p:ext>
    </p:extLst>
  </p:cSld>
  <p:clrMapOvr>
    <a:overrideClrMapping bg1="dk1" tx1="lt1" bg2="dk2" tx2="lt2" accent1="accent1" accent2="accent2" accent3="accent3" accent4="accent4" accent5="accent5" accent6="accent6" hlink="hlink" folHlink="folHlink"/>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p:cSld name="Two Conten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34958D-8125-1BDA-53C9-9E2D338832F5}"/>
              </a:ext>
            </a:extLst>
          </p:cNvPr>
          <p:cNvSpPr>
            <a:spLocks noGrp="1"/>
          </p:cNvSpPr>
          <p:nvPr>
            <p:ph type="title"/>
          </p:nvPr>
        </p:nvSpPr>
        <p:spPr>
          <a:xfrm>
            <a:off x="419100" y="365760"/>
            <a:ext cx="11239498" cy="914400"/>
          </a:xfrm>
        </p:spPr>
        <p:txBody>
          <a:bodyPr anchor="b"/>
          <a:lstStyle/>
          <a:p>
            <a:r>
              <a:rPr lang="en-US"/>
              <a:t>Click to edit Master title style</a:t>
            </a:r>
            <a:endParaRPr lang="en-US" dirty="0"/>
          </a:p>
        </p:txBody>
      </p:sp>
      <p:sp>
        <p:nvSpPr>
          <p:cNvPr id="4" name="Content Placeholder 3">
            <a:extLst>
              <a:ext uri="{FF2B5EF4-FFF2-40B4-BE49-F238E27FC236}">
                <a16:creationId xmlns:a16="http://schemas.microsoft.com/office/drawing/2014/main" id="{5FB8DBCC-227D-BB0A-7CD5-02D66CF18745}"/>
              </a:ext>
            </a:extLst>
          </p:cNvPr>
          <p:cNvSpPr>
            <a:spLocks noGrp="1"/>
          </p:cNvSpPr>
          <p:nvPr>
            <p:ph sz="quarter" idx="15"/>
          </p:nvPr>
        </p:nvSpPr>
        <p:spPr>
          <a:xfrm>
            <a:off x="419100" y="1714500"/>
            <a:ext cx="5305425" cy="43894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a:extLst>
              <a:ext uri="{FF2B5EF4-FFF2-40B4-BE49-F238E27FC236}">
                <a16:creationId xmlns:a16="http://schemas.microsoft.com/office/drawing/2014/main" id="{0DBB7E01-A7E6-1882-4E9B-8EABAF71F969}"/>
              </a:ext>
            </a:extLst>
          </p:cNvPr>
          <p:cNvSpPr>
            <a:spLocks noGrp="1"/>
          </p:cNvSpPr>
          <p:nvPr>
            <p:ph sz="quarter" idx="16"/>
          </p:nvPr>
        </p:nvSpPr>
        <p:spPr>
          <a:xfrm>
            <a:off x="6345936" y="1719072"/>
            <a:ext cx="5321808" cy="43905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a:extLst>
              <a:ext uri="{FF2B5EF4-FFF2-40B4-BE49-F238E27FC236}">
                <a16:creationId xmlns:a16="http://schemas.microsoft.com/office/drawing/2014/main" id="{7D294A4A-89C4-68BF-6701-5C47F940E3D6}"/>
              </a:ext>
            </a:extLst>
          </p:cNvPr>
          <p:cNvSpPr>
            <a:spLocks noGrp="1"/>
          </p:cNvSpPr>
          <p:nvPr>
            <p:ph type="ftr" sz="quarter" idx="11"/>
          </p:nvPr>
        </p:nvSpPr>
        <p:spPr/>
        <p:txBody>
          <a:bodyPr/>
          <a:lstStyle/>
          <a:p>
            <a:r>
              <a:rPr lang="en-US"/>
              <a:t>Sample Footer Text</a:t>
            </a:r>
          </a:p>
        </p:txBody>
      </p:sp>
      <p:sp>
        <p:nvSpPr>
          <p:cNvPr id="7" name="Date Placeholder 6">
            <a:extLst>
              <a:ext uri="{FF2B5EF4-FFF2-40B4-BE49-F238E27FC236}">
                <a16:creationId xmlns:a16="http://schemas.microsoft.com/office/drawing/2014/main" id="{977908BC-F48B-81E4-8D93-7DB9E37161B6}"/>
              </a:ext>
            </a:extLst>
          </p:cNvPr>
          <p:cNvSpPr>
            <a:spLocks noGrp="1"/>
          </p:cNvSpPr>
          <p:nvPr>
            <p:ph type="dt" sz="half" idx="10"/>
          </p:nvPr>
        </p:nvSpPr>
        <p:spPr/>
        <p:txBody>
          <a:bodyPr/>
          <a:lstStyle/>
          <a:p>
            <a:fld id="{6504A9F1-814E-44B0-83E3-9DA02F3C243F}" type="datetime1">
              <a:rPr lang="en-US" smtClean="0"/>
              <a:t>10/3/2025</a:t>
            </a:fld>
            <a:endParaRPr lang="en-US"/>
          </a:p>
        </p:txBody>
      </p:sp>
      <p:sp>
        <p:nvSpPr>
          <p:cNvPr id="9" name="Slide Number Placeholder 8">
            <a:extLst>
              <a:ext uri="{FF2B5EF4-FFF2-40B4-BE49-F238E27FC236}">
                <a16:creationId xmlns:a16="http://schemas.microsoft.com/office/drawing/2014/main" id="{27F93A54-CB38-BEAF-260B-84EDDF3011D2}"/>
              </a:ext>
            </a:extLst>
          </p:cNvPr>
          <p:cNvSpPr>
            <a:spLocks noGrp="1"/>
          </p:cNvSpPr>
          <p:nvPr>
            <p:ph type="sldNum" sz="quarter" idx="12"/>
          </p:nvPr>
        </p:nvSpPr>
        <p:spPr/>
        <p:txBody>
          <a:bodyPr/>
          <a:lstStyle/>
          <a:p>
            <a:fld id="{DD84031F-D6BF-4677-B12E-7D8B88BA70F7}" type="slidenum">
              <a:rPr lang="en-US" smtClean="0"/>
              <a:t>‹N›</a:t>
            </a:fld>
            <a:endParaRPr lang="en-US"/>
          </a:p>
        </p:txBody>
      </p:sp>
      <p:cxnSp>
        <p:nvCxnSpPr>
          <p:cNvPr id="11" name="Straight Connector 10">
            <a:extLst>
              <a:ext uri="{FF2B5EF4-FFF2-40B4-BE49-F238E27FC236}">
                <a16:creationId xmlns:a16="http://schemas.microsoft.com/office/drawing/2014/main" id="{A90608C5-C55C-14AC-C8E9-7F0530018CE5}"/>
              </a:ext>
            </a:extLst>
          </p:cNvPr>
          <p:cNvCxnSpPr>
            <a:cxnSpLocks/>
          </p:cNvCxnSpPr>
          <p:nvPr/>
        </p:nvCxnSpPr>
        <p:spPr>
          <a:xfrm>
            <a:off x="533400" y="1357303"/>
            <a:ext cx="11159163" cy="0"/>
          </a:xfrm>
          <a:prstGeom prst="line">
            <a:avLst/>
          </a:prstGeom>
          <a:ln w="9525">
            <a:solidFill>
              <a:schemeClr val="tx1">
                <a:alpha val="2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90139848"/>
      </p:ext>
    </p:extLst>
  </p:cSld>
  <p:clrMapOvr>
    <a:overrideClrMapping bg1="lt1" tx1="dk1" bg2="lt2" tx2="dk2" accent1="accent1" accent2="accent2" accent3="accent3" accent4="accent4" accent5="accent5" accent6="accent6" hlink="hlink" folHlink="folHlink"/>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p:cSld name="Comparison">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34958D-8125-1BDA-53C9-9E2D338832F5}"/>
              </a:ext>
            </a:extLst>
          </p:cNvPr>
          <p:cNvSpPr>
            <a:spLocks noGrp="1"/>
          </p:cNvSpPr>
          <p:nvPr>
            <p:ph type="title"/>
          </p:nvPr>
        </p:nvSpPr>
        <p:spPr>
          <a:xfrm>
            <a:off x="402335" y="365760"/>
            <a:ext cx="11256264" cy="914400"/>
          </a:xfrm>
        </p:spPr>
        <p:txBody>
          <a:bodyPr anchor="b"/>
          <a:lstStyle/>
          <a:p>
            <a:r>
              <a:rPr lang="en-US"/>
              <a:t>Click to edit Master title style</a:t>
            </a:r>
            <a:endParaRPr lang="en-US" dirty="0"/>
          </a:p>
        </p:txBody>
      </p:sp>
      <p:sp>
        <p:nvSpPr>
          <p:cNvPr id="3" name="Text Placeholder 2">
            <a:extLst>
              <a:ext uri="{FF2B5EF4-FFF2-40B4-BE49-F238E27FC236}">
                <a16:creationId xmlns:a16="http://schemas.microsoft.com/office/drawing/2014/main" id="{7709FF10-A82A-AAEB-4B8C-921F3BA2028E}"/>
              </a:ext>
            </a:extLst>
          </p:cNvPr>
          <p:cNvSpPr>
            <a:spLocks noGrp="1"/>
          </p:cNvSpPr>
          <p:nvPr>
            <p:ph type="body" idx="1"/>
          </p:nvPr>
        </p:nvSpPr>
        <p:spPr>
          <a:xfrm>
            <a:off x="415048" y="1490472"/>
            <a:ext cx="5321808" cy="642902"/>
          </a:xfrm>
        </p:spPr>
        <p:txBody>
          <a:bodyPr anchor="b">
            <a:normAutofit/>
          </a:bodyPr>
          <a:lstStyle>
            <a:lvl1pPr marL="0" indent="0">
              <a:lnSpc>
                <a:spcPct val="100000"/>
              </a:lnSpc>
              <a:buNone/>
              <a:defRPr sz="2200" b="0" cap="none" baseline="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CEFD932-A581-1A49-7FAF-0FED2E2BC182}"/>
              </a:ext>
            </a:extLst>
          </p:cNvPr>
          <p:cNvSpPr>
            <a:spLocks noGrp="1"/>
          </p:cNvSpPr>
          <p:nvPr>
            <p:ph sz="quarter" idx="15"/>
          </p:nvPr>
        </p:nvSpPr>
        <p:spPr>
          <a:xfrm>
            <a:off x="419100" y="2212975"/>
            <a:ext cx="5303838" cy="3892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CA627A15-4AB2-F230-22C7-0605AFD7DF22}"/>
              </a:ext>
            </a:extLst>
          </p:cNvPr>
          <p:cNvSpPr>
            <a:spLocks noGrp="1"/>
          </p:cNvSpPr>
          <p:nvPr>
            <p:ph type="body" sz="quarter" idx="3"/>
          </p:nvPr>
        </p:nvSpPr>
        <p:spPr>
          <a:xfrm>
            <a:off x="6345936" y="1490472"/>
            <a:ext cx="5321808" cy="642902"/>
          </a:xfrm>
        </p:spPr>
        <p:txBody>
          <a:bodyPr anchor="b">
            <a:normAutofit/>
          </a:bodyPr>
          <a:lstStyle>
            <a:lvl1pPr marL="0" indent="0">
              <a:lnSpc>
                <a:spcPct val="100000"/>
              </a:lnSpc>
              <a:buNone/>
              <a:defRPr sz="2200" b="0" cap="none" baseline="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11">
            <a:extLst>
              <a:ext uri="{FF2B5EF4-FFF2-40B4-BE49-F238E27FC236}">
                <a16:creationId xmlns:a16="http://schemas.microsoft.com/office/drawing/2014/main" id="{554404BD-8F2F-278E-C00B-3F1B1DE8CF2C}"/>
              </a:ext>
            </a:extLst>
          </p:cNvPr>
          <p:cNvSpPr>
            <a:spLocks noGrp="1"/>
          </p:cNvSpPr>
          <p:nvPr>
            <p:ph sz="quarter" idx="16"/>
          </p:nvPr>
        </p:nvSpPr>
        <p:spPr>
          <a:xfrm>
            <a:off x="6345238" y="2212975"/>
            <a:ext cx="5321808" cy="3892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a:extLst>
              <a:ext uri="{FF2B5EF4-FFF2-40B4-BE49-F238E27FC236}">
                <a16:creationId xmlns:a16="http://schemas.microsoft.com/office/drawing/2014/main" id="{7D294A4A-89C4-68BF-6701-5C47F940E3D6}"/>
              </a:ext>
            </a:extLst>
          </p:cNvPr>
          <p:cNvSpPr>
            <a:spLocks noGrp="1"/>
          </p:cNvSpPr>
          <p:nvPr>
            <p:ph type="ftr" sz="quarter" idx="11"/>
          </p:nvPr>
        </p:nvSpPr>
        <p:spPr/>
        <p:txBody>
          <a:bodyPr/>
          <a:lstStyle/>
          <a:p>
            <a:r>
              <a:rPr lang="en-US"/>
              <a:t>Sample Footer Text</a:t>
            </a:r>
          </a:p>
        </p:txBody>
      </p:sp>
      <p:sp>
        <p:nvSpPr>
          <p:cNvPr id="7" name="Date Placeholder 6">
            <a:extLst>
              <a:ext uri="{FF2B5EF4-FFF2-40B4-BE49-F238E27FC236}">
                <a16:creationId xmlns:a16="http://schemas.microsoft.com/office/drawing/2014/main" id="{977908BC-F48B-81E4-8D93-7DB9E37161B6}"/>
              </a:ext>
            </a:extLst>
          </p:cNvPr>
          <p:cNvSpPr>
            <a:spLocks noGrp="1"/>
          </p:cNvSpPr>
          <p:nvPr>
            <p:ph type="dt" sz="half" idx="10"/>
          </p:nvPr>
        </p:nvSpPr>
        <p:spPr/>
        <p:txBody>
          <a:bodyPr/>
          <a:lstStyle/>
          <a:p>
            <a:fld id="{6DF15078-AEDD-4B5A-AC6A-C8F87F9646E7}" type="datetime1">
              <a:rPr lang="en-US" smtClean="0"/>
              <a:t>10/3/2025</a:t>
            </a:fld>
            <a:endParaRPr lang="en-US"/>
          </a:p>
        </p:txBody>
      </p:sp>
      <p:sp>
        <p:nvSpPr>
          <p:cNvPr id="9" name="Slide Number Placeholder 8">
            <a:extLst>
              <a:ext uri="{FF2B5EF4-FFF2-40B4-BE49-F238E27FC236}">
                <a16:creationId xmlns:a16="http://schemas.microsoft.com/office/drawing/2014/main" id="{27F93A54-CB38-BEAF-260B-84EDDF3011D2}"/>
              </a:ext>
            </a:extLst>
          </p:cNvPr>
          <p:cNvSpPr>
            <a:spLocks noGrp="1"/>
          </p:cNvSpPr>
          <p:nvPr>
            <p:ph type="sldNum" sz="quarter" idx="12"/>
          </p:nvPr>
        </p:nvSpPr>
        <p:spPr/>
        <p:txBody>
          <a:bodyPr/>
          <a:lstStyle/>
          <a:p>
            <a:fld id="{DD84031F-D6BF-4677-B12E-7D8B88BA70F7}" type="slidenum">
              <a:rPr lang="en-US" smtClean="0"/>
              <a:t>‹N›</a:t>
            </a:fld>
            <a:endParaRPr lang="en-US"/>
          </a:p>
        </p:txBody>
      </p:sp>
      <p:cxnSp>
        <p:nvCxnSpPr>
          <p:cNvPr id="11" name="Straight Connector 10">
            <a:extLst>
              <a:ext uri="{FF2B5EF4-FFF2-40B4-BE49-F238E27FC236}">
                <a16:creationId xmlns:a16="http://schemas.microsoft.com/office/drawing/2014/main" id="{A90608C5-C55C-14AC-C8E9-7F0530018CE5}"/>
              </a:ext>
            </a:extLst>
          </p:cNvPr>
          <p:cNvCxnSpPr>
            <a:cxnSpLocks/>
          </p:cNvCxnSpPr>
          <p:nvPr/>
        </p:nvCxnSpPr>
        <p:spPr>
          <a:xfrm>
            <a:off x="530352" y="1357303"/>
            <a:ext cx="11159163" cy="0"/>
          </a:xfrm>
          <a:prstGeom prst="line">
            <a:avLst/>
          </a:prstGeom>
          <a:ln w="9525">
            <a:solidFill>
              <a:schemeClr val="tx1">
                <a:alpha val="2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38013132"/>
      </p:ext>
    </p:extLst>
  </p:cSld>
  <p:clrMapOvr>
    <a:overrideClrMapping bg1="lt1" tx1="dk1" bg2="lt2" tx2="dk2" accent1="accent1" accent2="accent2" accent3="accent3" accent4="accent4" accent5="accent5" accent6="accent6" hlink="hlink" folHlink="folHlink"/>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Title Only">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3695F-5E74-A380-8592-35FB6FC77542}"/>
              </a:ext>
            </a:extLst>
          </p:cNvPr>
          <p:cNvSpPr>
            <a:spLocks noGrp="1"/>
          </p:cNvSpPr>
          <p:nvPr>
            <p:ph type="title"/>
          </p:nvPr>
        </p:nvSpPr>
        <p:spPr/>
        <p:txBody>
          <a:bodyPr/>
          <a:lstStyle/>
          <a:p>
            <a:r>
              <a:rPr lang="en-US"/>
              <a:t>Click to edit Master title style</a:t>
            </a:r>
            <a:endParaRPr lang="en-US" dirty="0"/>
          </a:p>
        </p:txBody>
      </p:sp>
      <p:sp>
        <p:nvSpPr>
          <p:cNvPr id="4" name="Footer Placeholder 3">
            <a:extLst>
              <a:ext uri="{FF2B5EF4-FFF2-40B4-BE49-F238E27FC236}">
                <a16:creationId xmlns:a16="http://schemas.microsoft.com/office/drawing/2014/main" id="{09C6149D-58D4-7497-818C-CF30244A29A1}"/>
              </a:ext>
            </a:extLst>
          </p:cNvPr>
          <p:cNvSpPr>
            <a:spLocks noGrp="1"/>
          </p:cNvSpPr>
          <p:nvPr>
            <p:ph type="ftr" sz="quarter" idx="11"/>
          </p:nvPr>
        </p:nvSpPr>
        <p:spPr/>
        <p:txBody>
          <a:bodyPr/>
          <a:lstStyle/>
          <a:p>
            <a:r>
              <a:rPr lang="en-US"/>
              <a:t>Sample Footer Text</a:t>
            </a:r>
          </a:p>
        </p:txBody>
      </p:sp>
      <p:sp>
        <p:nvSpPr>
          <p:cNvPr id="3" name="Date Placeholder 2">
            <a:extLst>
              <a:ext uri="{FF2B5EF4-FFF2-40B4-BE49-F238E27FC236}">
                <a16:creationId xmlns:a16="http://schemas.microsoft.com/office/drawing/2014/main" id="{8E8D2567-C532-BD45-FA85-03DBE3B3C779}"/>
              </a:ext>
            </a:extLst>
          </p:cNvPr>
          <p:cNvSpPr>
            <a:spLocks noGrp="1"/>
          </p:cNvSpPr>
          <p:nvPr>
            <p:ph type="dt" sz="half" idx="10"/>
          </p:nvPr>
        </p:nvSpPr>
        <p:spPr/>
        <p:txBody>
          <a:bodyPr/>
          <a:lstStyle/>
          <a:p>
            <a:fld id="{51B2758D-8EE6-4CC5-A170-BE9501D7BCFF}" type="datetime1">
              <a:rPr lang="en-US" smtClean="0"/>
              <a:t>10/3/2025</a:t>
            </a:fld>
            <a:endParaRPr lang="en-US"/>
          </a:p>
        </p:txBody>
      </p:sp>
      <p:sp>
        <p:nvSpPr>
          <p:cNvPr id="5" name="Slide Number Placeholder 4">
            <a:extLst>
              <a:ext uri="{FF2B5EF4-FFF2-40B4-BE49-F238E27FC236}">
                <a16:creationId xmlns:a16="http://schemas.microsoft.com/office/drawing/2014/main" id="{ABC0E491-56EB-F527-8A63-FBEEE6196FBD}"/>
              </a:ext>
            </a:extLst>
          </p:cNvPr>
          <p:cNvSpPr>
            <a:spLocks noGrp="1"/>
          </p:cNvSpPr>
          <p:nvPr>
            <p:ph type="sldNum" sz="quarter" idx="12"/>
          </p:nvPr>
        </p:nvSpPr>
        <p:spPr/>
        <p:txBody>
          <a:bodyPr/>
          <a:lstStyle/>
          <a:p>
            <a:fld id="{DD84031F-D6BF-4677-B12E-7D8B88BA70F7}" type="slidenum">
              <a:rPr lang="en-US" smtClean="0"/>
              <a:t>‹N›</a:t>
            </a:fld>
            <a:endParaRPr lang="en-US"/>
          </a:p>
        </p:txBody>
      </p:sp>
    </p:spTree>
    <p:extLst>
      <p:ext uri="{BB962C8B-B14F-4D97-AF65-F5344CB8AC3E}">
        <p14:creationId xmlns:p14="http://schemas.microsoft.com/office/powerpoint/2010/main" val="315494639"/>
      </p:ext>
    </p:extLst>
  </p:cSld>
  <p:clrMapOvr>
    <a:overrideClrMapping bg1="lt1" tx1="dk1" bg2="lt2" tx2="dk2" accent1="accent1" accent2="accent2" accent3="accent3" accent4="accent4" accent5="accent5" accent6="accent6" hlink="hlink" folHlink="folHlink"/>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p:cSld name="Empty">
    <p:bg>
      <p:bgRef idx="1001">
        <a:schemeClr val="bg1"/>
      </p:bgRef>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6FE9D82C-4607-0C9D-F241-D35DBEFEF4B1}"/>
              </a:ext>
            </a:extLst>
          </p:cNvPr>
          <p:cNvSpPr>
            <a:spLocks noGrp="1"/>
          </p:cNvSpPr>
          <p:nvPr>
            <p:ph type="ftr" sz="quarter" idx="11"/>
          </p:nvPr>
        </p:nvSpPr>
        <p:spPr/>
        <p:txBody>
          <a:bodyPr/>
          <a:lstStyle/>
          <a:p>
            <a:r>
              <a:rPr lang="en-US"/>
              <a:t>Sample Footer Text</a:t>
            </a:r>
          </a:p>
        </p:txBody>
      </p:sp>
      <p:sp>
        <p:nvSpPr>
          <p:cNvPr id="3" name="Date Placeholder 2">
            <a:extLst>
              <a:ext uri="{FF2B5EF4-FFF2-40B4-BE49-F238E27FC236}">
                <a16:creationId xmlns:a16="http://schemas.microsoft.com/office/drawing/2014/main" id="{B4DCFCC5-7F8E-F549-57BA-7303E9F17466}"/>
              </a:ext>
            </a:extLst>
          </p:cNvPr>
          <p:cNvSpPr>
            <a:spLocks noGrp="1"/>
          </p:cNvSpPr>
          <p:nvPr>
            <p:ph type="dt" sz="half" idx="10"/>
          </p:nvPr>
        </p:nvSpPr>
        <p:spPr/>
        <p:txBody>
          <a:bodyPr/>
          <a:lstStyle/>
          <a:p>
            <a:fld id="{0FCB484E-FEE6-4572-A5E5-40AFA2254CF8}" type="datetime1">
              <a:rPr lang="en-US" smtClean="0"/>
              <a:t>10/3/2025</a:t>
            </a:fld>
            <a:endParaRPr lang="en-US"/>
          </a:p>
        </p:txBody>
      </p:sp>
      <p:sp>
        <p:nvSpPr>
          <p:cNvPr id="5" name="Slide Number Placeholder 4">
            <a:extLst>
              <a:ext uri="{FF2B5EF4-FFF2-40B4-BE49-F238E27FC236}">
                <a16:creationId xmlns:a16="http://schemas.microsoft.com/office/drawing/2014/main" id="{457BEB6A-C028-DA7D-C516-2F1316F031AB}"/>
              </a:ext>
            </a:extLst>
          </p:cNvPr>
          <p:cNvSpPr>
            <a:spLocks noGrp="1"/>
          </p:cNvSpPr>
          <p:nvPr>
            <p:ph type="sldNum" sz="quarter" idx="12"/>
          </p:nvPr>
        </p:nvSpPr>
        <p:spPr/>
        <p:txBody>
          <a:bodyPr/>
          <a:lstStyle/>
          <a:p>
            <a:fld id="{DD84031F-D6BF-4677-B12E-7D8B88BA70F7}" type="slidenum">
              <a:rPr lang="en-US" smtClean="0"/>
              <a:t>‹N›</a:t>
            </a:fld>
            <a:endParaRPr lang="en-US"/>
          </a:p>
        </p:txBody>
      </p:sp>
    </p:spTree>
    <p:extLst>
      <p:ext uri="{BB962C8B-B14F-4D97-AF65-F5344CB8AC3E}">
        <p14:creationId xmlns:p14="http://schemas.microsoft.com/office/powerpoint/2010/main" val="776097247"/>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Title with Picture 4">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877CE2-4402-942B-FD26-6E29BDAB9B47}"/>
              </a:ext>
            </a:extLst>
          </p:cNvPr>
          <p:cNvSpPr>
            <a:spLocks noGrp="1"/>
          </p:cNvSpPr>
          <p:nvPr>
            <p:ph type="title"/>
          </p:nvPr>
        </p:nvSpPr>
        <p:spPr>
          <a:xfrm>
            <a:off x="429901" y="5056743"/>
            <a:ext cx="11339400" cy="966902"/>
          </a:xfrm>
        </p:spPr>
        <p:txBody>
          <a:bodyPr anchor="b">
            <a:normAutofit/>
          </a:bodyPr>
          <a:lstStyle>
            <a:lvl1pPr>
              <a:defRPr sz="4800">
                <a:solidFill>
                  <a:schemeClr val="tx1"/>
                </a:solidFill>
              </a:defRPr>
            </a:lvl1pPr>
          </a:lstStyle>
          <a:p>
            <a:r>
              <a:rPr lang="en-US"/>
              <a:t>Click to edit Master title style</a:t>
            </a:r>
            <a:endParaRPr lang="en-US" dirty="0"/>
          </a:p>
        </p:txBody>
      </p:sp>
      <p:sp>
        <p:nvSpPr>
          <p:cNvPr id="9" name="Picture Placeholder 8">
            <a:extLst>
              <a:ext uri="{FF2B5EF4-FFF2-40B4-BE49-F238E27FC236}">
                <a16:creationId xmlns:a16="http://schemas.microsoft.com/office/drawing/2014/main" id="{6D3F2A15-2C96-2533-3F11-3EFA30B56716}"/>
              </a:ext>
            </a:extLst>
          </p:cNvPr>
          <p:cNvSpPr>
            <a:spLocks noGrp="1"/>
          </p:cNvSpPr>
          <p:nvPr>
            <p:ph type="pic" sz="quarter" idx="13" hasCustomPrompt="1"/>
          </p:nvPr>
        </p:nvSpPr>
        <p:spPr>
          <a:xfrm>
            <a:off x="0" y="0"/>
            <a:ext cx="12192000" cy="4930912"/>
          </a:xfrm>
          <a:blipFill>
            <a:blip r:embed="rId2">
              <a:alphaModFix amt="70000"/>
            </a:blip>
            <a:stretch>
              <a:fillRect/>
            </a:stretch>
          </a:blipFill>
          <a:effectLst>
            <a:outerShdw blurRad="203200" dist="12700" dir="7800000" algn="r" rotWithShape="0">
              <a:prstClr val="black">
                <a:alpha val="10000"/>
              </a:prstClr>
            </a:outerShdw>
          </a:effectLst>
        </p:spPr>
        <p:txBody>
          <a:bodyPr/>
          <a:lstStyle>
            <a:lvl1pPr marL="0" indent="0">
              <a:buNone/>
              <a:defRPr/>
            </a:lvl1pPr>
          </a:lstStyle>
          <a:p>
            <a:r>
              <a:rPr lang="en-US" dirty="0"/>
              <a:t> </a:t>
            </a:r>
          </a:p>
        </p:txBody>
      </p:sp>
      <p:sp>
        <p:nvSpPr>
          <p:cNvPr id="3" name="Text Placeholder 2">
            <a:extLst>
              <a:ext uri="{FF2B5EF4-FFF2-40B4-BE49-F238E27FC236}">
                <a16:creationId xmlns:a16="http://schemas.microsoft.com/office/drawing/2014/main" id="{4FF79075-DF30-526B-9548-3F9D7EF9FAA8}"/>
              </a:ext>
            </a:extLst>
          </p:cNvPr>
          <p:cNvSpPr>
            <a:spLocks noGrp="1"/>
          </p:cNvSpPr>
          <p:nvPr>
            <p:ph type="body" idx="1"/>
          </p:nvPr>
        </p:nvSpPr>
        <p:spPr>
          <a:xfrm>
            <a:off x="429902" y="5979576"/>
            <a:ext cx="11339400" cy="365126"/>
          </a:xfrm>
        </p:spPr>
        <p:txBody>
          <a:bodyPr anchor="t">
            <a:normAutofit/>
          </a:bodyPr>
          <a:lstStyle>
            <a:lvl1pPr marL="0" indent="0">
              <a:buNone/>
              <a:defRPr sz="1800">
                <a:solidFill>
                  <a:schemeClr val="tx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8" name="Footer Placeholder 7">
            <a:extLst>
              <a:ext uri="{FF2B5EF4-FFF2-40B4-BE49-F238E27FC236}">
                <a16:creationId xmlns:a16="http://schemas.microsoft.com/office/drawing/2014/main" id="{3F256503-7989-932D-DE04-B424AC0B97DF}"/>
              </a:ext>
            </a:extLst>
          </p:cNvPr>
          <p:cNvSpPr>
            <a:spLocks noGrp="1"/>
          </p:cNvSpPr>
          <p:nvPr>
            <p:ph type="ftr" sz="quarter" idx="15"/>
          </p:nvPr>
        </p:nvSpPr>
        <p:spPr/>
        <p:txBody>
          <a:bodyPr/>
          <a:lstStyle/>
          <a:p>
            <a:r>
              <a:rPr lang="en-US"/>
              <a:t>Sample Footer Text</a:t>
            </a:r>
          </a:p>
        </p:txBody>
      </p:sp>
      <p:sp>
        <p:nvSpPr>
          <p:cNvPr id="7" name="Date Placeholder 6">
            <a:extLst>
              <a:ext uri="{FF2B5EF4-FFF2-40B4-BE49-F238E27FC236}">
                <a16:creationId xmlns:a16="http://schemas.microsoft.com/office/drawing/2014/main" id="{623E99C9-C336-E83E-56A6-D68659547CAF}"/>
              </a:ext>
            </a:extLst>
          </p:cNvPr>
          <p:cNvSpPr>
            <a:spLocks noGrp="1"/>
          </p:cNvSpPr>
          <p:nvPr>
            <p:ph type="dt" sz="half" idx="14"/>
          </p:nvPr>
        </p:nvSpPr>
        <p:spPr/>
        <p:txBody>
          <a:bodyPr/>
          <a:lstStyle/>
          <a:p>
            <a:fld id="{C135F28A-0986-4E7B-B35D-341D39FBD191}" type="datetime1">
              <a:rPr lang="en-US" smtClean="0"/>
              <a:t>10/3/2025</a:t>
            </a:fld>
            <a:endParaRPr lang="en-US"/>
          </a:p>
        </p:txBody>
      </p:sp>
      <p:sp>
        <p:nvSpPr>
          <p:cNvPr id="10" name="Slide Number Placeholder 9">
            <a:extLst>
              <a:ext uri="{FF2B5EF4-FFF2-40B4-BE49-F238E27FC236}">
                <a16:creationId xmlns:a16="http://schemas.microsoft.com/office/drawing/2014/main" id="{757A77FC-B384-BD30-0961-237F594F200F}"/>
              </a:ext>
            </a:extLst>
          </p:cNvPr>
          <p:cNvSpPr>
            <a:spLocks noGrp="1"/>
          </p:cNvSpPr>
          <p:nvPr>
            <p:ph type="sldNum" sz="quarter" idx="16"/>
          </p:nvPr>
        </p:nvSpPr>
        <p:spPr/>
        <p:txBody>
          <a:bodyPr/>
          <a:lstStyle/>
          <a:p>
            <a:fld id="{DD84031F-D6BF-4677-B12E-7D8B88BA70F7}" type="slidenum">
              <a:rPr lang="en-US" smtClean="0"/>
              <a:t>‹N›</a:t>
            </a:fld>
            <a:endParaRPr lang="en-US"/>
          </a:p>
        </p:txBody>
      </p:sp>
    </p:spTree>
    <p:extLst>
      <p:ext uri="{BB962C8B-B14F-4D97-AF65-F5344CB8AC3E}">
        <p14:creationId xmlns:p14="http://schemas.microsoft.com/office/powerpoint/2010/main" val="1066283902"/>
      </p:ext>
    </p:extLst>
  </p:cSld>
  <p:clrMapOvr>
    <a:overrideClrMapping bg1="lt1" tx1="dk1" bg2="lt2" tx2="dk2" accent1="accent1" accent2="accent2" accent3="accent3" accent4="accent4" accent5="accent5" accent6="accent6" hlink="hlink" folHlink="folHlink"/>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2BEA7-A772-B39C-F049-D8BA2D3F4EF5}"/>
              </a:ext>
            </a:extLst>
          </p:cNvPr>
          <p:cNvSpPr>
            <a:spLocks noGrp="1"/>
          </p:cNvSpPr>
          <p:nvPr>
            <p:ph type="title"/>
          </p:nvPr>
        </p:nvSpPr>
        <p:spPr>
          <a:xfrm>
            <a:off x="449836" y="694943"/>
            <a:ext cx="3915473" cy="1325880"/>
          </a:xfrm>
        </p:spPr>
        <p:txBody>
          <a:bodyPr anchor="t"/>
          <a:lstStyle>
            <a:lvl1pPr>
              <a:defRPr sz="3200"/>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0D5693C4-36AD-07F9-763E-EE5FC9DFB1AD}"/>
              </a:ext>
            </a:extLst>
          </p:cNvPr>
          <p:cNvSpPr>
            <a:spLocks noGrp="1"/>
          </p:cNvSpPr>
          <p:nvPr>
            <p:ph type="body" sz="half" idx="2"/>
          </p:nvPr>
        </p:nvSpPr>
        <p:spPr>
          <a:xfrm>
            <a:off x="433072" y="2057400"/>
            <a:ext cx="3932237" cy="4176906"/>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Content Placeholder 2">
            <a:extLst>
              <a:ext uri="{FF2B5EF4-FFF2-40B4-BE49-F238E27FC236}">
                <a16:creationId xmlns:a16="http://schemas.microsoft.com/office/drawing/2014/main" id="{10FB4614-4148-D757-88D0-D93E5E1EA1A0}"/>
              </a:ext>
            </a:extLst>
          </p:cNvPr>
          <p:cNvSpPr>
            <a:spLocks noGrp="1"/>
          </p:cNvSpPr>
          <p:nvPr>
            <p:ph idx="1"/>
          </p:nvPr>
        </p:nvSpPr>
        <p:spPr>
          <a:xfrm>
            <a:off x="5183188" y="694943"/>
            <a:ext cx="6483096" cy="5539363"/>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a:extLst>
              <a:ext uri="{FF2B5EF4-FFF2-40B4-BE49-F238E27FC236}">
                <a16:creationId xmlns:a16="http://schemas.microsoft.com/office/drawing/2014/main" id="{71AADC46-B01E-DA2E-F24C-C48F5253DD00}"/>
              </a:ext>
            </a:extLst>
          </p:cNvPr>
          <p:cNvSpPr>
            <a:spLocks noGrp="1"/>
          </p:cNvSpPr>
          <p:nvPr>
            <p:ph type="ftr" sz="quarter" idx="11"/>
          </p:nvPr>
        </p:nvSpPr>
        <p:spPr/>
        <p:txBody>
          <a:bodyPr/>
          <a:lstStyle/>
          <a:p>
            <a:r>
              <a:rPr lang="en-US"/>
              <a:t>Sample Footer Text</a:t>
            </a:r>
          </a:p>
        </p:txBody>
      </p:sp>
      <p:sp>
        <p:nvSpPr>
          <p:cNvPr id="5" name="Date Placeholder 4">
            <a:extLst>
              <a:ext uri="{FF2B5EF4-FFF2-40B4-BE49-F238E27FC236}">
                <a16:creationId xmlns:a16="http://schemas.microsoft.com/office/drawing/2014/main" id="{B71A6063-F591-A804-79FE-A80AD399139E}"/>
              </a:ext>
            </a:extLst>
          </p:cNvPr>
          <p:cNvSpPr>
            <a:spLocks noGrp="1"/>
          </p:cNvSpPr>
          <p:nvPr>
            <p:ph type="dt" sz="half" idx="10"/>
          </p:nvPr>
        </p:nvSpPr>
        <p:spPr/>
        <p:txBody>
          <a:bodyPr/>
          <a:lstStyle/>
          <a:p>
            <a:fld id="{A57FC195-9048-4969-9920-6939BE28AE8D}" type="datetime1">
              <a:rPr lang="en-US" smtClean="0"/>
              <a:t>10/3/2025</a:t>
            </a:fld>
            <a:endParaRPr lang="en-US"/>
          </a:p>
        </p:txBody>
      </p:sp>
      <p:sp>
        <p:nvSpPr>
          <p:cNvPr id="7" name="Slide Number Placeholder 6">
            <a:extLst>
              <a:ext uri="{FF2B5EF4-FFF2-40B4-BE49-F238E27FC236}">
                <a16:creationId xmlns:a16="http://schemas.microsoft.com/office/drawing/2014/main" id="{4BEFF439-6DA2-A61B-C94C-BEDC2411D6CC}"/>
              </a:ext>
            </a:extLst>
          </p:cNvPr>
          <p:cNvSpPr>
            <a:spLocks noGrp="1"/>
          </p:cNvSpPr>
          <p:nvPr>
            <p:ph type="sldNum" sz="quarter" idx="12"/>
          </p:nvPr>
        </p:nvSpPr>
        <p:spPr/>
        <p:txBody>
          <a:bodyPr/>
          <a:lstStyle/>
          <a:p>
            <a:fld id="{DD84031F-D6BF-4677-B12E-7D8B88BA70F7}" type="slidenum">
              <a:rPr lang="en-US" smtClean="0"/>
              <a:t>‹N›</a:t>
            </a:fld>
            <a:endParaRPr lang="en-US"/>
          </a:p>
        </p:txBody>
      </p:sp>
    </p:spTree>
    <p:extLst>
      <p:ext uri="{BB962C8B-B14F-4D97-AF65-F5344CB8AC3E}">
        <p14:creationId xmlns:p14="http://schemas.microsoft.com/office/powerpoint/2010/main" val="1275495294"/>
      </p:ext>
    </p:extLst>
  </p:cSld>
  <p:clrMapOvr>
    <a:overrideClrMapping bg1="lt1" tx1="dk1" bg2="lt2" tx2="dk2" accent1="accent1" accent2="accent2" accent3="accent3" accent4="accent4" accent5="accent5" accent6="accent6" hlink="hlink" folHlink="folHlink"/>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8EFA5E-0A3D-E6AD-3C21-DC40BCDEC609}"/>
              </a:ext>
            </a:extLst>
          </p:cNvPr>
          <p:cNvSpPr>
            <a:spLocks noGrp="1"/>
          </p:cNvSpPr>
          <p:nvPr>
            <p:ph type="title"/>
          </p:nvPr>
        </p:nvSpPr>
        <p:spPr>
          <a:xfrm>
            <a:off x="419101" y="694944"/>
            <a:ext cx="3526816" cy="1711825"/>
          </a:xfrm>
        </p:spPr>
        <p:txBody>
          <a:bodyPr anchor="t"/>
          <a:lstStyle>
            <a:lvl1pPr>
              <a:defRPr sz="3200"/>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7CBA8418-7980-9A18-053B-82E4F16EBD61}"/>
              </a:ext>
            </a:extLst>
          </p:cNvPr>
          <p:cNvSpPr>
            <a:spLocks noGrp="1"/>
          </p:cNvSpPr>
          <p:nvPr>
            <p:ph type="body" sz="half" idx="2"/>
          </p:nvPr>
        </p:nvSpPr>
        <p:spPr>
          <a:xfrm>
            <a:off x="425389" y="2508261"/>
            <a:ext cx="3520528" cy="3727948"/>
          </a:xfrm>
        </p:spPr>
        <p:txBody>
          <a:bodyPr anchor="b"/>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Picture Placeholder 2">
            <a:extLst>
              <a:ext uri="{FF2B5EF4-FFF2-40B4-BE49-F238E27FC236}">
                <a16:creationId xmlns:a16="http://schemas.microsoft.com/office/drawing/2014/main" id="{126F9F06-BE63-8EE7-74C5-6D0E3F9B7571}"/>
              </a:ext>
            </a:extLst>
          </p:cNvPr>
          <p:cNvSpPr>
            <a:spLocks noGrp="1"/>
          </p:cNvSpPr>
          <p:nvPr>
            <p:ph type="pic" idx="1" hasCustomPrompt="1"/>
          </p:nvPr>
        </p:nvSpPr>
        <p:spPr>
          <a:xfrm>
            <a:off x="4419600" y="533400"/>
            <a:ext cx="7239000" cy="5791199"/>
          </a:xfrm>
          <a:blipFill>
            <a:blip r:embed="rId2">
              <a:alphaModFix amt="70000"/>
            </a:blip>
            <a:stretch>
              <a:fillRect/>
            </a:stretch>
          </a:blipFill>
          <a:effectLst>
            <a:outerShdw blurRad="203200" dist="12700" dir="7800000" algn="r" rotWithShape="0">
              <a:prstClr val="black">
                <a:alpha val="10000"/>
              </a:prstClr>
            </a:outerShdw>
          </a:effectLst>
        </p:spPr>
        <p:txBody>
          <a:bodyPr vert="horz" lIns="91440" tIns="45720" rIns="91440" bIns="45720" rtlCol="0">
            <a:normAutofit/>
          </a:bodyPr>
          <a:lstStyle>
            <a:lvl1pPr marL="0" indent="0">
              <a:buNone/>
              <a:defRPr lang="en-US"/>
            </a:lvl1pPr>
          </a:lstStyle>
          <a:p>
            <a:pPr lvl="0"/>
            <a:r>
              <a:rPr lang="en-US" dirty="0"/>
              <a:t> </a:t>
            </a:r>
          </a:p>
        </p:txBody>
      </p:sp>
      <p:sp>
        <p:nvSpPr>
          <p:cNvPr id="6" name="Footer Placeholder 5">
            <a:extLst>
              <a:ext uri="{FF2B5EF4-FFF2-40B4-BE49-F238E27FC236}">
                <a16:creationId xmlns:a16="http://schemas.microsoft.com/office/drawing/2014/main" id="{E7F485A3-3BFA-4B57-F6E5-5F41542B7BBD}"/>
              </a:ext>
            </a:extLst>
          </p:cNvPr>
          <p:cNvSpPr>
            <a:spLocks noGrp="1"/>
          </p:cNvSpPr>
          <p:nvPr>
            <p:ph type="ftr" sz="quarter" idx="11"/>
          </p:nvPr>
        </p:nvSpPr>
        <p:spPr/>
        <p:txBody>
          <a:bodyPr/>
          <a:lstStyle/>
          <a:p>
            <a:r>
              <a:rPr lang="en-US" dirty="0"/>
              <a:t>Sample Footer Text</a:t>
            </a:r>
          </a:p>
        </p:txBody>
      </p:sp>
      <p:sp>
        <p:nvSpPr>
          <p:cNvPr id="5" name="Date Placeholder 4">
            <a:extLst>
              <a:ext uri="{FF2B5EF4-FFF2-40B4-BE49-F238E27FC236}">
                <a16:creationId xmlns:a16="http://schemas.microsoft.com/office/drawing/2014/main" id="{600AC9F0-6744-73C8-54FC-5C12BA7BF791}"/>
              </a:ext>
            </a:extLst>
          </p:cNvPr>
          <p:cNvSpPr>
            <a:spLocks noGrp="1"/>
          </p:cNvSpPr>
          <p:nvPr>
            <p:ph type="dt" sz="half" idx="10"/>
          </p:nvPr>
        </p:nvSpPr>
        <p:spPr/>
        <p:txBody>
          <a:bodyPr/>
          <a:lstStyle/>
          <a:p>
            <a:fld id="{8CCE6180-3A1B-4424-AB9F-671C4EBC0A2E}" type="datetime1">
              <a:rPr lang="en-US" smtClean="0"/>
              <a:t>10/3/2025</a:t>
            </a:fld>
            <a:endParaRPr lang="en-US" dirty="0"/>
          </a:p>
        </p:txBody>
      </p:sp>
      <p:sp>
        <p:nvSpPr>
          <p:cNvPr id="7" name="Slide Number Placeholder 6">
            <a:extLst>
              <a:ext uri="{FF2B5EF4-FFF2-40B4-BE49-F238E27FC236}">
                <a16:creationId xmlns:a16="http://schemas.microsoft.com/office/drawing/2014/main" id="{31BAB9F6-C801-466A-4C39-23DCB1CD5489}"/>
              </a:ext>
            </a:extLst>
          </p:cNvPr>
          <p:cNvSpPr>
            <a:spLocks noGrp="1"/>
          </p:cNvSpPr>
          <p:nvPr>
            <p:ph type="sldNum" sz="quarter" idx="12"/>
          </p:nvPr>
        </p:nvSpPr>
        <p:spPr/>
        <p:txBody>
          <a:bodyPr/>
          <a:lstStyle/>
          <a:p>
            <a:fld id="{DD84031F-D6BF-4677-B12E-7D8B88BA70F7}" type="slidenum">
              <a:rPr lang="en-US" smtClean="0"/>
              <a:t>‹N›</a:t>
            </a:fld>
            <a:endParaRPr lang="en-US" dirty="0"/>
          </a:p>
        </p:txBody>
      </p:sp>
      <p:cxnSp>
        <p:nvCxnSpPr>
          <p:cNvPr id="9" name="Straight Connector 8">
            <a:extLst>
              <a:ext uri="{FF2B5EF4-FFF2-40B4-BE49-F238E27FC236}">
                <a16:creationId xmlns:a16="http://schemas.microsoft.com/office/drawing/2014/main" id="{924215D5-0C4C-2E49-3A06-C65652576A64}"/>
              </a:ext>
            </a:extLst>
          </p:cNvPr>
          <p:cNvCxnSpPr>
            <a:cxnSpLocks/>
          </p:cNvCxnSpPr>
          <p:nvPr/>
        </p:nvCxnSpPr>
        <p:spPr>
          <a:xfrm>
            <a:off x="533400" y="533400"/>
            <a:ext cx="3503763" cy="0"/>
          </a:xfrm>
          <a:prstGeom prst="line">
            <a:avLst/>
          </a:prstGeom>
          <a:ln w="9525">
            <a:solidFill>
              <a:schemeClr val="tx1">
                <a:alpha val="2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90757598"/>
      </p:ext>
    </p:extLst>
  </p:cSld>
  <p:clrMapOvr>
    <a:overrideClrMapping bg1="lt1" tx1="dk1" bg2="lt2" tx2="dk2" accent1="accent1" accent2="accent2" accent3="accent3" accent4="accent4" accent5="accent5" accent6="accent6" hlink="hlink" folHlink="folHlink"/>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p:cSld name="Conclusion">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402336" y="541942"/>
            <a:ext cx="11256264" cy="2225185"/>
          </a:xfrm>
        </p:spPr>
        <p:txBody>
          <a:bodyPr anchor="b">
            <a:normAutofit/>
          </a:bodyPr>
          <a:lstStyle>
            <a:lvl1pPr>
              <a:defRPr sz="7200">
                <a:solidFill>
                  <a:schemeClr val="accent1"/>
                </a:solidFill>
              </a:defRPr>
            </a:lvl1pPr>
          </a:lstStyle>
          <a:p>
            <a:r>
              <a:rPr lang="en-US"/>
              <a:t>Click to edit Master title style</a:t>
            </a:r>
            <a:endParaRPr lang="en-US" dirty="0"/>
          </a:p>
        </p:txBody>
      </p:sp>
      <p:sp>
        <p:nvSpPr>
          <p:cNvPr id="8" name="Content Placeholder 7">
            <a:extLst>
              <a:ext uri="{FF2B5EF4-FFF2-40B4-BE49-F238E27FC236}">
                <a16:creationId xmlns:a16="http://schemas.microsoft.com/office/drawing/2014/main" id="{C7E1FCC9-2D1D-9C6B-8C9A-E3D0A77DBEF0}"/>
              </a:ext>
            </a:extLst>
          </p:cNvPr>
          <p:cNvSpPr>
            <a:spLocks noGrp="1"/>
          </p:cNvSpPr>
          <p:nvPr>
            <p:ph sz="quarter" idx="13"/>
          </p:nvPr>
        </p:nvSpPr>
        <p:spPr>
          <a:xfrm>
            <a:off x="419099" y="3423301"/>
            <a:ext cx="11239499" cy="2901298"/>
          </a:xfrm>
        </p:spPr>
        <p:txBody>
          <a:bodyPr vert="horz" lIns="91440" tIns="45720" rIns="91440" bIns="45720" rtlCol="0">
            <a:normAutofit/>
          </a:bodyPr>
          <a:lstStyle>
            <a:lvl1pPr marL="0" indent="0">
              <a:buNone/>
              <a:defRPr lang="en-US" dirty="0"/>
            </a:lvl1pPr>
            <a:lvl2pPr marL="457200" indent="0">
              <a:buNone/>
              <a:defRPr lang="en-US" dirty="0"/>
            </a:lvl2pPr>
            <a:lvl3pPr marL="914400" indent="0">
              <a:buNone/>
              <a:defRPr lang="en-US" dirty="0"/>
            </a:lvl3pPr>
            <a:lvl4pPr marL="1371600" indent="0">
              <a:buNone/>
              <a:defRPr lang="en-US" dirty="0"/>
            </a:lvl4pPr>
            <a:lvl5pPr marL="1828800" indent="0">
              <a:buNone/>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a:t>Sample Footer Text</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E2C22330-A382-475A-8519-6A39191EC88E}" type="datetime1">
              <a:rPr lang="en-US" smtClean="0"/>
              <a:t>10/3/2025</a:t>
            </a:fld>
            <a:endParaRPr lang="en-US"/>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DD84031F-D6BF-4677-B12E-7D8B88BA70F7}" type="slidenum">
              <a:rPr lang="en-US" smtClean="0"/>
              <a:t>‹N›</a:t>
            </a:fld>
            <a:endParaRPr lang="en-US"/>
          </a:p>
        </p:txBody>
      </p:sp>
      <p:cxnSp>
        <p:nvCxnSpPr>
          <p:cNvPr id="3" name="Straight Connector 2">
            <a:extLst>
              <a:ext uri="{FF2B5EF4-FFF2-40B4-BE49-F238E27FC236}">
                <a16:creationId xmlns:a16="http://schemas.microsoft.com/office/drawing/2014/main" id="{BFD55B63-1406-DAD2-DBAB-BD87EA2FB540}"/>
              </a:ext>
            </a:extLst>
          </p:cNvPr>
          <p:cNvCxnSpPr>
            <a:cxnSpLocks/>
          </p:cNvCxnSpPr>
          <p:nvPr/>
        </p:nvCxnSpPr>
        <p:spPr>
          <a:xfrm>
            <a:off x="533400" y="2978854"/>
            <a:ext cx="11159163" cy="0"/>
          </a:xfrm>
          <a:prstGeom prst="line">
            <a:avLst/>
          </a:prstGeom>
          <a:ln w="9525">
            <a:solidFill>
              <a:schemeClr val="tx1">
                <a:alpha val="2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06952233"/>
      </p:ext>
    </p:extLst>
  </p:cSld>
  <p:clrMapOvr>
    <a:overrideClrMapping bg1="lt1" tx1="dk1" bg2="lt2" tx2="dk2" accent1="accent1" accent2="accent2" accent3="accent3" accent4="accent4" accent5="accent5" accent6="accent6" hlink="hlink" folHlink="folHlink"/>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p:cSld name="Conclusion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402336" y="1836238"/>
            <a:ext cx="11256264" cy="2512732"/>
          </a:xfrm>
        </p:spPr>
        <p:txBody>
          <a:bodyPr anchor="b">
            <a:normAutofit/>
          </a:bodyPr>
          <a:lstStyle>
            <a:lvl1pPr>
              <a:defRPr sz="7200">
                <a:solidFill>
                  <a:schemeClr val="accent1"/>
                </a:solidFill>
              </a:defRPr>
            </a:lvl1pPr>
          </a:lstStyle>
          <a:p>
            <a:r>
              <a:rPr lang="en-US"/>
              <a:t>Click to edit Master title style</a:t>
            </a:r>
            <a:endParaRPr lang="en-US" dirty="0"/>
          </a:p>
        </p:txBody>
      </p:sp>
      <p:sp>
        <p:nvSpPr>
          <p:cNvPr id="8" name="Content Placeholder 7">
            <a:extLst>
              <a:ext uri="{FF2B5EF4-FFF2-40B4-BE49-F238E27FC236}">
                <a16:creationId xmlns:a16="http://schemas.microsoft.com/office/drawing/2014/main" id="{C7E1FCC9-2D1D-9C6B-8C9A-E3D0A77DBEF0}"/>
              </a:ext>
            </a:extLst>
          </p:cNvPr>
          <p:cNvSpPr>
            <a:spLocks noGrp="1"/>
          </p:cNvSpPr>
          <p:nvPr>
            <p:ph sz="quarter" idx="13"/>
          </p:nvPr>
        </p:nvSpPr>
        <p:spPr>
          <a:xfrm>
            <a:off x="419099" y="4834052"/>
            <a:ext cx="11239499" cy="1405479"/>
          </a:xfrm>
        </p:spPr>
        <p:txBody>
          <a:bodyPr vert="horz" lIns="91440" tIns="45720" rIns="91440" bIns="45720" rtlCol="0" anchor="t">
            <a:noAutofit/>
          </a:bodyPr>
          <a:lstStyle>
            <a:lvl1pPr marL="0" indent="0">
              <a:buNone/>
              <a:defRPr lang="en-US" sz="2000" dirty="0"/>
            </a:lvl1pPr>
            <a:lvl2pPr marL="457200" indent="0">
              <a:buNone/>
              <a:defRPr lang="en-US" sz="1800" dirty="0"/>
            </a:lvl2pPr>
            <a:lvl3pPr marL="914400" indent="0">
              <a:buNone/>
              <a:defRPr lang="en-US" sz="1600" dirty="0"/>
            </a:lvl3pPr>
            <a:lvl4pPr marL="1371600" indent="0">
              <a:buNone/>
              <a:defRPr lang="en-US" sz="1400" dirty="0"/>
            </a:lvl4pPr>
            <a:lvl5pPr marL="1828800" indent="0">
              <a:buNone/>
              <a:defRPr lang="en-US" sz="14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a:t>Sample Footer Text</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6E20DC0D-99C6-4F09-90C7-C0EC6E2F0A06}" type="datetime1">
              <a:rPr lang="en-US" smtClean="0"/>
              <a:t>10/3/2025</a:t>
            </a:fld>
            <a:endParaRPr lang="en-US"/>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DD84031F-D6BF-4677-B12E-7D8B88BA70F7}" type="slidenum">
              <a:rPr lang="en-US" smtClean="0"/>
              <a:t>‹N›</a:t>
            </a:fld>
            <a:endParaRPr lang="en-US"/>
          </a:p>
        </p:txBody>
      </p:sp>
      <p:cxnSp>
        <p:nvCxnSpPr>
          <p:cNvPr id="9" name="Straight Connector 8">
            <a:extLst>
              <a:ext uri="{FF2B5EF4-FFF2-40B4-BE49-F238E27FC236}">
                <a16:creationId xmlns:a16="http://schemas.microsoft.com/office/drawing/2014/main" id="{05899B98-11E6-7DB0-F79E-50A541026355}"/>
              </a:ext>
            </a:extLst>
          </p:cNvPr>
          <p:cNvCxnSpPr>
            <a:cxnSpLocks/>
          </p:cNvCxnSpPr>
          <p:nvPr/>
        </p:nvCxnSpPr>
        <p:spPr>
          <a:xfrm>
            <a:off x="533400" y="4531625"/>
            <a:ext cx="11125198" cy="0"/>
          </a:xfrm>
          <a:prstGeom prst="line">
            <a:avLst/>
          </a:prstGeom>
          <a:ln w="9525">
            <a:solidFill>
              <a:schemeClr val="tx1">
                <a:alpha val="2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72105194"/>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Titl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4DF58-285B-E151-006A-D88C36BBB753}"/>
              </a:ext>
            </a:extLst>
          </p:cNvPr>
          <p:cNvSpPr>
            <a:spLocks noGrp="1"/>
          </p:cNvSpPr>
          <p:nvPr>
            <p:ph type="ctrTitle"/>
          </p:nvPr>
        </p:nvSpPr>
        <p:spPr>
          <a:xfrm>
            <a:off x="419238" y="398050"/>
            <a:ext cx="9635668" cy="3671398"/>
          </a:xfrm>
        </p:spPr>
        <p:txBody>
          <a:bodyPr vert="horz" lIns="91440" tIns="45720" rIns="91440" bIns="45720" rtlCol="0" anchor="t">
            <a:normAutofit/>
          </a:bodyPr>
          <a:lstStyle>
            <a:lvl1pPr>
              <a:defRPr lang="en-US" sz="6600" dirty="0">
                <a:solidFill>
                  <a:schemeClr val="accent1"/>
                </a:solidFill>
              </a:defRPr>
            </a:lvl1pPr>
          </a:lstStyle>
          <a:p>
            <a:pPr lvl="0"/>
            <a:r>
              <a:rPr lang="en-US"/>
              <a:t>Click to edit Master title style</a:t>
            </a:r>
            <a:endParaRPr lang="en-US" dirty="0"/>
          </a:p>
        </p:txBody>
      </p:sp>
      <p:sp>
        <p:nvSpPr>
          <p:cNvPr id="3" name="Subtitle 2">
            <a:extLst>
              <a:ext uri="{FF2B5EF4-FFF2-40B4-BE49-F238E27FC236}">
                <a16:creationId xmlns:a16="http://schemas.microsoft.com/office/drawing/2014/main" id="{F9206861-2B51-5BD1-EB7B-C21E31ED4CF6}"/>
              </a:ext>
            </a:extLst>
          </p:cNvPr>
          <p:cNvSpPr>
            <a:spLocks noGrp="1"/>
          </p:cNvSpPr>
          <p:nvPr>
            <p:ph type="subTitle" idx="1"/>
          </p:nvPr>
        </p:nvSpPr>
        <p:spPr>
          <a:xfrm>
            <a:off x="432322" y="5669280"/>
            <a:ext cx="9620300" cy="756807"/>
          </a:xfrm>
        </p:spPr>
        <p:txBody>
          <a:bodyPr vert="horz" lIns="91440" tIns="45720" rIns="91440" bIns="45720" rtlCol="0">
            <a:normAutofit/>
          </a:bodyPr>
          <a:lstStyle>
            <a:lvl1pPr marL="0" indent="0">
              <a:buNone/>
              <a:defRPr lang="en-US" dirty="0"/>
            </a:lvl1pPr>
          </a:lstStyle>
          <a:p>
            <a:pPr lvl="0"/>
            <a:r>
              <a:rPr lang="en-US"/>
              <a:t>Click to edit Master subtitle style</a:t>
            </a:r>
            <a:endParaRPr lang="en-US" dirty="0"/>
          </a:p>
        </p:txBody>
      </p:sp>
      <p:sp>
        <p:nvSpPr>
          <p:cNvPr id="5" name="Footer Placeholder 4">
            <a:extLst>
              <a:ext uri="{FF2B5EF4-FFF2-40B4-BE49-F238E27FC236}">
                <a16:creationId xmlns:a16="http://schemas.microsoft.com/office/drawing/2014/main" id="{822DDD77-F8A9-7EC7-8615-6A38937CE728}"/>
              </a:ext>
            </a:extLst>
          </p:cNvPr>
          <p:cNvSpPr>
            <a:spLocks noGrp="1"/>
          </p:cNvSpPr>
          <p:nvPr>
            <p:ph type="ftr" sz="quarter" idx="11"/>
          </p:nvPr>
        </p:nvSpPr>
        <p:spPr/>
        <p:txBody>
          <a:bodyPr/>
          <a:lstStyle/>
          <a:p>
            <a:r>
              <a:rPr lang="en-US"/>
              <a:t>Sample Footer Text</a:t>
            </a:r>
          </a:p>
        </p:txBody>
      </p:sp>
      <p:sp>
        <p:nvSpPr>
          <p:cNvPr id="4" name="Date Placeholder 3">
            <a:extLst>
              <a:ext uri="{FF2B5EF4-FFF2-40B4-BE49-F238E27FC236}">
                <a16:creationId xmlns:a16="http://schemas.microsoft.com/office/drawing/2014/main" id="{098AB215-86A6-6EC5-BC27-7962FA84A1AE}"/>
              </a:ext>
            </a:extLst>
          </p:cNvPr>
          <p:cNvSpPr>
            <a:spLocks noGrp="1"/>
          </p:cNvSpPr>
          <p:nvPr>
            <p:ph type="dt" sz="half" idx="10"/>
          </p:nvPr>
        </p:nvSpPr>
        <p:spPr/>
        <p:txBody>
          <a:bodyPr/>
          <a:lstStyle/>
          <a:p>
            <a:fld id="{DD9686BE-81E0-4285-A95D-6934CDF6209E}" type="datetime1">
              <a:rPr lang="en-US" smtClean="0"/>
              <a:t>10/3/2025</a:t>
            </a:fld>
            <a:endParaRPr lang="en-US"/>
          </a:p>
        </p:txBody>
      </p:sp>
      <p:sp>
        <p:nvSpPr>
          <p:cNvPr id="6" name="Slide Number Placeholder 5">
            <a:extLst>
              <a:ext uri="{FF2B5EF4-FFF2-40B4-BE49-F238E27FC236}">
                <a16:creationId xmlns:a16="http://schemas.microsoft.com/office/drawing/2014/main" id="{4360CECF-E526-1422-4780-123B6B1E96C9}"/>
              </a:ext>
            </a:extLst>
          </p:cNvPr>
          <p:cNvSpPr>
            <a:spLocks noGrp="1"/>
          </p:cNvSpPr>
          <p:nvPr>
            <p:ph type="sldNum" sz="quarter" idx="12"/>
          </p:nvPr>
        </p:nvSpPr>
        <p:spPr/>
        <p:txBody>
          <a:bodyPr/>
          <a:lstStyle/>
          <a:p>
            <a:fld id="{DD84031F-D6BF-4677-B12E-7D8B88BA70F7}" type="slidenum">
              <a:rPr lang="en-US" smtClean="0"/>
              <a:t>‹N›</a:t>
            </a:fld>
            <a:endParaRPr lang="en-US"/>
          </a:p>
        </p:txBody>
      </p:sp>
      <p:cxnSp>
        <p:nvCxnSpPr>
          <p:cNvPr id="9" name="Straight Connector 8">
            <a:extLst>
              <a:ext uri="{FF2B5EF4-FFF2-40B4-BE49-F238E27FC236}">
                <a16:creationId xmlns:a16="http://schemas.microsoft.com/office/drawing/2014/main" id="{46EBC7DB-A84C-6AE6-0446-4E466A133069}"/>
              </a:ext>
            </a:extLst>
          </p:cNvPr>
          <p:cNvCxnSpPr>
            <a:cxnSpLocks/>
          </p:cNvCxnSpPr>
          <p:nvPr/>
        </p:nvCxnSpPr>
        <p:spPr>
          <a:xfrm>
            <a:off x="530352" y="5498461"/>
            <a:ext cx="11124446" cy="0"/>
          </a:xfrm>
          <a:prstGeom prst="line">
            <a:avLst/>
          </a:prstGeom>
          <a:ln w="9525">
            <a:solidFill>
              <a:schemeClr val="tx1">
                <a:alpha val="2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7932755"/>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4DF58-285B-E151-006A-D88C36BBB753}"/>
              </a:ext>
            </a:extLst>
          </p:cNvPr>
          <p:cNvSpPr>
            <a:spLocks noGrp="1"/>
          </p:cNvSpPr>
          <p:nvPr>
            <p:ph type="ctrTitle"/>
          </p:nvPr>
        </p:nvSpPr>
        <p:spPr>
          <a:xfrm>
            <a:off x="402336" y="765750"/>
            <a:ext cx="9635668" cy="3455113"/>
          </a:xfrm>
        </p:spPr>
        <p:txBody>
          <a:bodyPr vert="horz" lIns="91440" tIns="45720" rIns="91440" bIns="45720" rtlCol="0" anchor="t">
            <a:normAutofit/>
          </a:bodyPr>
          <a:lstStyle>
            <a:lvl1pPr>
              <a:defRPr lang="en-US" sz="8800" dirty="0">
                <a:solidFill>
                  <a:schemeClr val="accent1"/>
                </a:solidFill>
              </a:defRPr>
            </a:lvl1pPr>
          </a:lstStyle>
          <a:p>
            <a:pPr lvl="0"/>
            <a:r>
              <a:rPr lang="en-US"/>
              <a:t>Click to edit Master title style</a:t>
            </a:r>
            <a:endParaRPr lang="en-US" dirty="0"/>
          </a:p>
        </p:txBody>
      </p:sp>
      <p:sp>
        <p:nvSpPr>
          <p:cNvPr id="3" name="Subtitle 2">
            <a:extLst>
              <a:ext uri="{FF2B5EF4-FFF2-40B4-BE49-F238E27FC236}">
                <a16:creationId xmlns:a16="http://schemas.microsoft.com/office/drawing/2014/main" id="{F9206861-2B51-5BD1-EB7B-C21E31ED4CF6}"/>
              </a:ext>
            </a:extLst>
          </p:cNvPr>
          <p:cNvSpPr>
            <a:spLocks noGrp="1"/>
          </p:cNvSpPr>
          <p:nvPr>
            <p:ph type="subTitle" idx="1"/>
          </p:nvPr>
        </p:nvSpPr>
        <p:spPr>
          <a:xfrm>
            <a:off x="429428" y="5271844"/>
            <a:ext cx="9613065" cy="1001356"/>
          </a:xfrm>
        </p:spPr>
        <p:txBody>
          <a:bodyPr vert="horz" lIns="91440" tIns="45720" rIns="91440" bIns="45720" rtlCol="0" anchor="ctr">
            <a:normAutofit/>
          </a:bodyPr>
          <a:lstStyle>
            <a:lvl1pPr marL="0" indent="0">
              <a:buNone/>
              <a:defRPr lang="en-US" dirty="0"/>
            </a:lvl1pPr>
          </a:lstStyle>
          <a:p>
            <a:pPr lvl="0"/>
            <a:r>
              <a:rPr lang="en-US"/>
              <a:t>Click to edit Master subtitle style</a:t>
            </a:r>
            <a:endParaRPr lang="en-US" dirty="0"/>
          </a:p>
        </p:txBody>
      </p:sp>
      <p:sp>
        <p:nvSpPr>
          <p:cNvPr id="5" name="Footer Placeholder 4">
            <a:extLst>
              <a:ext uri="{FF2B5EF4-FFF2-40B4-BE49-F238E27FC236}">
                <a16:creationId xmlns:a16="http://schemas.microsoft.com/office/drawing/2014/main" id="{822DDD77-F8A9-7EC7-8615-6A38937CE728}"/>
              </a:ext>
            </a:extLst>
          </p:cNvPr>
          <p:cNvSpPr>
            <a:spLocks noGrp="1"/>
          </p:cNvSpPr>
          <p:nvPr>
            <p:ph type="ftr" sz="quarter" idx="11"/>
          </p:nvPr>
        </p:nvSpPr>
        <p:spPr/>
        <p:txBody>
          <a:bodyPr/>
          <a:lstStyle/>
          <a:p>
            <a:r>
              <a:rPr lang="en-US" dirty="0"/>
              <a:t>Sample Footer Text</a:t>
            </a:r>
          </a:p>
        </p:txBody>
      </p:sp>
      <p:sp>
        <p:nvSpPr>
          <p:cNvPr id="4" name="Date Placeholder 3">
            <a:extLst>
              <a:ext uri="{FF2B5EF4-FFF2-40B4-BE49-F238E27FC236}">
                <a16:creationId xmlns:a16="http://schemas.microsoft.com/office/drawing/2014/main" id="{098AB215-86A6-6EC5-BC27-7962FA84A1AE}"/>
              </a:ext>
            </a:extLst>
          </p:cNvPr>
          <p:cNvSpPr>
            <a:spLocks noGrp="1"/>
          </p:cNvSpPr>
          <p:nvPr>
            <p:ph type="dt" sz="half" idx="10"/>
          </p:nvPr>
        </p:nvSpPr>
        <p:spPr/>
        <p:txBody>
          <a:bodyPr/>
          <a:lstStyle/>
          <a:p>
            <a:fld id="{EB464E07-DAE2-4D6D-BDD9-1CE7637F446D}" type="datetime1">
              <a:rPr lang="en-US" smtClean="0"/>
              <a:t>10/3/2025</a:t>
            </a:fld>
            <a:endParaRPr lang="en-US"/>
          </a:p>
        </p:txBody>
      </p:sp>
      <p:sp>
        <p:nvSpPr>
          <p:cNvPr id="6" name="Slide Number Placeholder 5">
            <a:extLst>
              <a:ext uri="{FF2B5EF4-FFF2-40B4-BE49-F238E27FC236}">
                <a16:creationId xmlns:a16="http://schemas.microsoft.com/office/drawing/2014/main" id="{4360CECF-E526-1422-4780-123B6B1E96C9}"/>
              </a:ext>
            </a:extLst>
          </p:cNvPr>
          <p:cNvSpPr>
            <a:spLocks noGrp="1"/>
          </p:cNvSpPr>
          <p:nvPr>
            <p:ph type="sldNum" sz="quarter" idx="12"/>
          </p:nvPr>
        </p:nvSpPr>
        <p:spPr/>
        <p:txBody>
          <a:bodyPr/>
          <a:lstStyle/>
          <a:p>
            <a:fld id="{DD84031F-D6BF-4677-B12E-7D8B88BA70F7}" type="slidenum">
              <a:rPr lang="en-US" smtClean="0"/>
              <a:t>‹N›</a:t>
            </a:fld>
            <a:endParaRPr lang="en-US"/>
          </a:p>
        </p:txBody>
      </p:sp>
      <p:cxnSp>
        <p:nvCxnSpPr>
          <p:cNvPr id="12" name="Straight Connector 11">
            <a:extLst>
              <a:ext uri="{FF2B5EF4-FFF2-40B4-BE49-F238E27FC236}">
                <a16:creationId xmlns:a16="http://schemas.microsoft.com/office/drawing/2014/main" id="{D4CDCB79-1025-8102-1BC6-378AB173CBFF}"/>
              </a:ext>
            </a:extLst>
          </p:cNvPr>
          <p:cNvCxnSpPr>
            <a:cxnSpLocks/>
          </p:cNvCxnSpPr>
          <p:nvPr/>
        </p:nvCxnSpPr>
        <p:spPr>
          <a:xfrm>
            <a:off x="533400" y="5184424"/>
            <a:ext cx="11125200" cy="0"/>
          </a:xfrm>
          <a:prstGeom prst="line">
            <a:avLst/>
          </a:prstGeom>
          <a:ln w="9525">
            <a:solidFill>
              <a:schemeClr val="tx1">
                <a:alpha val="25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CEF23CAD-F5FD-3FB3-B413-1F54592B07E7}"/>
              </a:ext>
            </a:extLst>
          </p:cNvPr>
          <p:cNvCxnSpPr>
            <a:cxnSpLocks/>
          </p:cNvCxnSpPr>
          <p:nvPr/>
        </p:nvCxnSpPr>
        <p:spPr>
          <a:xfrm>
            <a:off x="533400" y="6324600"/>
            <a:ext cx="11125200" cy="0"/>
          </a:xfrm>
          <a:prstGeom prst="line">
            <a:avLst/>
          </a:prstGeom>
          <a:ln w="9525">
            <a:solidFill>
              <a:schemeClr val="tx1">
                <a:alpha val="2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85752177"/>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Title 3">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4DF58-285B-E151-006A-D88C36BBB753}"/>
              </a:ext>
            </a:extLst>
          </p:cNvPr>
          <p:cNvSpPr>
            <a:spLocks noGrp="1"/>
          </p:cNvSpPr>
          <p:nvPr>
            <p:ph type="ctrTitle"/>
          </p:nvPr>
        </p:nvSpPr>
        <p:spPr>
          <a:xfrm>
            <a:off x="402336" y="765750"/>
            <a:ext cx="9635668" cy="3528339"/>
          </a:xfrm>
        </p:spPr>
        <p:txBody>
          <a:bodyPr vert="horz" lIns="91440" tIns="45720" rIns="91440" bIns="45720" rtlCol="0" anchor="t">
            <a:normAutofit/>
          </a:bodyPr>
          <a:lstStyle>
            <a:lvl1pPr>
              <a:defRPr lang="en-US" sz="8800" dirty="0">
                <a:solidFill>
                  <a:schemeClr val="tx1"/>
                </a:solidFill>
              </a:defRPr>
            </a:lvl1pPr>
          </a:lstStyle>
          <a:p>
            <a:pPr lvl="0"/>
            <a:r>
              <a:rPr lang="en-US"/>
              <a:t>Click to edit Master title style</a:t>
            </a:r>
            <a:endParaRPr lang="en-US" dirty="0"/>
          </a:p>
        </p:txBody>
      </p:sp>
      <p:sp>
        <p:nvSpPr>
          <p:cNvPr id="3" name="Subtitle 2">
            <a:extLst>
              <a:ext uri="{FF2B5EF4-FFF2-40B4-BE49-F238E27FC236}">
                <a16:creationId xmlns:a16="http://schemas.microsoft.com/office/drawing/2014/main" id="{F9206861-2B51-5BD1-EB7B-C21E31ED4CF6}"/>
              </a:ext>
            </a:extLst>
          </p:cNvPr>
          <p:cNvSpPr>
            <a:spLocks noGrp="1"/>
          </p:cNvSpPr>
          <p:nvPr>
            <p:ph type="subTitle" idx="1"/>
          </p:nvPr>
        </p:nvSpPr>
        <p:spPr>
          <a:xfrm>
            <a:off x="434857" y="5184425"/>
            <a:ext cx="10575756" cy="1153220"/>
          </a:xfrm>
        </p:spPr>
        <p:txBody>
          <a:bodyPr vert="horz" lIns="91440" tIns="45720" rIns="91440" bIns="45720" rtlCol="0" anchor="ctr">
            <a:normAutofit/>
          </a:bodyPr>
          <a:lstStyle>
            <a:lvl1pPr marL="0" indent="0">
              <a:buNone/>
              <a:defRPr lang="en-US" dirty="0">
                <a:solidFill>
                  <a:schemeClr val="tx1"/>
                </a:solidFill>
              </a:defRPr>
            </a:lvl1pPr>
          </a:lstStyle>
          <a:p>
            <a:pPr lvl="0"/>
            <a:r>
              <a:rPr lang="en-US"/>
              <a:t>Click to edit Master subtitle style</a:t>
            </a:r>
            <a:endParaRPr lang="en-US" dirty="0"/>
          </a:p>
        </p:txBody>
      </p:sp>
      <p:sp>
        <p:nvSpPr>
          <p:cNvPr id="5" name="Footer Placeholder 4">
            <a:extLst>
              <a:ext uri="{FF2B5EF4-FFF2-40B4-BE49-F238E27FC236}">
                <a16:creationId xmlns:a16="http://schemas.microsoft.com/office/drawing/2014/main" id="{822DDD77-F8A9-7EC7-8615-6A38937CE728}"/>
              </a:ext>
            </a:extLst>
          </p:cNvPr>
          <p:cNvSpPr>
            <a:spLocks noGrp="1"/>
          </p:cNvSpPr>
          <p:nvPr>
            <p:ph type="ftr" sz="quarter" idx="11"/>
          </p:nvPr>
        </p:nvSpPr>
        <p:spPr/>
        <p:txBody>
          <a:bodyPr/>
          <a:lstStyle>
            <a:lvl1pPr>
              <a:defRPr>
                <a:solidFill>
                  <a:schemeClr val="tx1"/>
                </a:solidFill>
              </a:defRPr>
            </a:lvl1pPr>
          </a:lstStyle>
          <a:p>
            <a:r>
              <a:rPr lang="en-US"/>
              <a:t>Sample Footer Text</a:t>
            </a:r>
          </a:p>
        </p:txBody>
      </p:sp>
      <p:sp>
        <p:nvSpPr>
          <p:cNvPr id="4" name="Date Placeholder 3">
            <a:extLst>
              <a:ext uri="{FF2B5EF4-FFF2-40B4-BE49-F238E27FC236}">
                <a16:creationId xmlns:a16="http://schemas.microsoft.com/office/drawing/2014/main" id="{098AB215-86A6-6EC5-BC27-7962FA84A1AE}"/>
              </a:ext>
            </a:extLst>
          </p:cNvPr>
          <p:cNvSpPr>
            <a:spLocks noGrp="1"/>
          </p:cNvSpPr>
          <p:nvPr>
            <p:ph type="dt" sz="half" idx="10"/>
          </p:nvPr>
        </p:nvSpPr>
        <p:spPr/>
        <p:txBody>
          <a:bodyPr/>
          <a:lstStyle>
            <a:lvl1pPr>
              <a:defRPr>
                <a:solidFill>
                  <a:schemeClr val="tx1"/>
                </a:solidFill>
              </a:defRPr>
            </a:lvl1pPr>
          </a:lstStyle>
          <a:p>
            <a:fld id="{531D259D-9AB9-44BA-8FCD-FE201F91B5A0}" type="datetime1">
              <a:rPr lang="en-US" smtClean="0"/>
              <a:t>10/3/2025</a:t>
            </a:fld>
            <a:endParaRPr lang="en-US"/>
          </a:p>
        </p:txBody>
      </p:sp>
      <p:sp>
        <p:nvSpPr>
          <p:cNvPr id="6" name="Slide Number Placeholder 5">
            <a:extLst>
              <a:ext uri="{FF2B5EF4-FFF2-40B4-BE49-F238E27FC236}">
                <a16:creationId xmlns:a16="http://schemas.microsoft.com/office/drawing/2014/main" id="{4360CECF-E526-1422-4780-123B6B1E96C9}"/>
              </a:ext>
            </a:extLst>
          </p:cNvPr>
          <p:cNvSpPr>
            <a:spLocks noGrp="1"/>
          </p:cNvSpPr>
          <p:nvPr>
            <p:ph type="sldNum" sz="quarter" idx="12"/>
          </p:nvPr>
        </p:nvSpPr>
        <p:spPr/>
        <p:txBody>
          <a:bodyPr/>
          <a:lstStyle>
            <a:lvl1pPr>
              <a:defRPr>
                <a:solidFill>
                  <a:schemeClr val="tx1"/>
                </a:solidFill>
              </a:defRPr>
            </a:lvl1pPr>
          </a:lstStyle>
          <a:p>
            <a:fld id="{DD84031F-D6BF-4677-B12E-7D8B88BA70F7}" type="slidenum">
              <a:rPr lang="en-US" smtClean="0"/>
              <a:t>‹N›</a:t>
            </a:fld>
            <a:endParaRPr lang="en-US"/>
          </a:p>
        </p:txBody>
      </p:sp>
      <p:cxnSp>
        <p:nvCxnSpPr>
          <p:cNvPr id="11" name="Straight Connector 10">
            <a:extLst>
              <a:ext uri="{FF2B5EF4-FFF2-40B4-BE49-F238E27FC236}">
                <a16:creationId xmlns:a16="http://schemas.microsoft.com/office/drawing/2014/main" id="{3817982C-A325-8307-2486-3AD646261E04}"/>
              </a:ext>
            </a:extLst>
          </p:cNvPr>
          <p:cNvCxnSpPr>
            <a:cxnSpLocks/>
          </p:cNvCxnSpPr>
          <p:nvPr/>
        </p:nvCxnSpPr>
        <p:spPr>
          <a:xfrm>
            <a:off x="533400" y="533538"/>
            <a:ext cx="11127005" cy="0"/>
          </a:xfrm>
          <a:prstGeom prst="line">
            <a:avLst/>
          </a:prstGeom>
          <a:ln w="60325">
            <a:solidFill>
              <a:schemeClr val="tx2"/>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2C02859D-9F11-5594-CFD3-C5FDE18CACB3}"/>
              </a:ext>
            </a:extLst>
          </p:cNvPr>
          <p:cNvCxnSpPr>
            <a:cxnSpLocks/>
          </p:cNvCxnSpPr>
          <p:nvPr/>
        </p:nvCxnSpPr>
        <p:spPr>
          <a:xfrm>
            <a:off x="533400" y="5169248"/>
            <a:ext cx="11127005" cy="0"/>
          </a:xfrm>
          <a:prstGeom prst="line">
            <a:avLst/>
          </a:prstGeom>
          <a:ln w="9525">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6A0AD802-2887-3310-1453-789DB76F58DF}"/>
              </a:ext>
            </a:extLst>
          </p:cNvPr>
          <p:cNvCxnSpPr>
            <a:cxnSpLocks/>
          </p:cNvCxnSpPr>
          <p:nvPr/>
        </p:nvCxnSpPr>
        <p:spPr>
          <a:xfrm>
            <a:off x="533400" y="6330811"/>
            <a:ext cx="11119945" cy="0"/>
          </a:xfrm>
          <a:prstGeom prst="line">
            <a:avLst/>
          </a:prstGeom>
          <a:ln w="9525">
            <a:solidFill>
              <a:schemeClr val="tx2"/>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76370043"/>
      </p:ext>
    </p:extLst>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2EA34-13CC-54C1-DE3D-4F1D5D55C9A7}"/>
              </a:ext>
            </a:extLst>
          </p:cNvPr>
          <p:cNvSpPr>
            <a:spLocks noGrp="1"/>
          </p:cNvSpPr>
          <p:nvPr>
            <p:ph type="title"/>
          </p:nvPr>
        </p:nvSpPr>
        <p:spPr>
          <a:xfrm>
            <a:off x="426997" y="3018408"/>
            <a:ext cx="8961120" cy="3247475"/>
          </a:xfrm>
        </p:spPr>
        <p:txBody>
          <a:bodyPr anchor="b">
            <a:normAutofit/>
          </a:bodyPr>
          <a:lstStyle>
            <a:lvl1pPr>
              <a:defRPr sz="6600">
                <a:solidFill>
                  <a:schemeClr val="tx1"/>
                </a:solidFill>
              </a:defRPr>
            </a:lvl1pPr>
          </a:lstStyle>
          <a:p>
            <a:r>
              <a:rPr lang="en-US"/>
              <a:t>Click to edit Master title style</a:t>
            </a:r>
            <a:endParaRPr lang="en-US" dirty="0"/>
          </a:p>
        </p:txBody>
      </p:sp>
      <p:sp>
        <p:nvSpPr>
          <p:cNvPr id="5" name="Footer Placeholder 4">
            <a:extLst>
              <a:ext uri="{FF2B5EF4-FFF2-40B4-BE49-F238E27FC236}">
                <a16:creationId xmlns:a16="http://schemas.microsoft.com/office/drawing/2014/main" id="{9F1849E7-8E94-3B02-239C-AAB481596BFD}"/>
              </a:ext>
            </a:extLst>
          </p:cNvPr>
          <p:cNvSpPr>
            <a:spLocks noGrp="1"/>
          </p:cNvSpPr>
          <p:nvPr>
            <p:ph type="ftr" sz="quarter" idx="11"/>
          </p:nvPr>
        </p:nvSpPr>
        <p:spPr/>
        <p:txBody>
          <a:bodyPr/>
          <a:lstStyle>
            <a:lvl1pPr>
              <a:defRPr>
                <a:solidFill>
                  <a:schemeClr val="tx1"/>
                </a:solidFill>
              </a:defRPr>
            </a:lvl1pPr>
          </a:lstStyle>
          <a:p>
            <a:r>
              <a:rPr lang="en-US"/>
              <a:t>Sample Footer Text</a:t>
            </a:r>
          </a:p>
        </p:txBody>
      </p:sp>
      <p:sp>
        <p:nvSpPr>
          <p:cNvPr id="4" name="Date Placeholder 3">
            <a:extLst>
              <a:ext uri="{FF2B5EF4-FFF2-40B4-BE49-F238E27FC236}">
                <a16:creationId xmlns:a16="http://schemas.microsoft.com/office/drawing/2014/main" id="{8F845713-EE4C-7615-B812-531C14CF0CA2}"/>
              </a:ext>
            </a:extLst>
          </p:cNvPr>
          <p:cNvSpPr>
            <a:spLocks noGrp="1"/>
          </p:cNvSpPr>
          <p:nvPr>
            <p:ph type="dt" sz="half" idx="10"/>
          </p:nvPr>
        </p:nvSpPr>
        <p:spPr/>
        <p:txBody>
          <a:bodyPr/>
          <a:lstStyle>
            <a:lvl1pPr>
              <a:defRPr>
                <a:solidFill>
                  <a:schemeClr val="tx1"/>
                </a:solidFill>
              </a:defRPr>
            </a:lvl1pPr>
          </a:lstStyle>
          <a:p>
            <a:fld id="{74EB0658-C877-4D58-A83B-07BEE0E4C7B4}" type="datetime1">
              <a:rPr lang="en-US" smtClean="0"/>
              <a:t>10/3/2025</a:t>
            </a:fld>
            <a:endParaRPr lang="en-US"/>
          </a:p>
        </p:txBody>
      </p:sp>
      <p:sp>
        <p:nvSpPr>
          <p:cNvPr id="6" name="Slide Number Placeholder 5">
            <a:extLst>
              <a:ext uri="{FF2B5EF4-FFF2-40B4-BE49-F238E27FC236}">
                <a16:creationId xmlns:a16="http://schemas.microsoft.com/office/drawing/2014/main" id="{70644BD7-C050-D052-8408-65ADAAF674FF}"/>
              </a:ext>
            </a:extLst>
          </p:cNvPr>
          <p:cNvSpPr>
            <a:spLocks noGrp="1"/>
          </p:cNvSpPr>
          <p:nvPr>
            <p:ph type="sldNum" sz="quarter" idx="12"/>
          </p:nvPr>
        </p:nvSpPr>
        <p:spPr/>
        <p:txBody>
          <a:bodyPr/>
          <a:lstStyle>
            <a:lvl1pPr>
              <a:defRPr>
                <a:solidFill>
                  <a:schemeClr val="tx1"/>
                </a:solidFill>
              </a:defRPr>
            </a:lvl1pPr>
          </a:lstStyle>
          <a:p>
            <a:fld id="{DD84031F-D6BF-4677-B12E-7D8B88BA70F7}" type="slidenum">
              <a:rPr lang="en-US" smtClean="0"/>
              <a:t>‹N›</a:t>
            </a:fld>
            <a:endParaRPr lang="en-US"/>
          </a:p>
        </p:txBody>
      </p:sp>
      <p:cxnSp>
        <p:nvCxnSpPr>
          <p:cNvPr id="7" name="Straight Connector 6">
            <a:extLst>
              <a:ext uri="{FF2B5EF4-FFF2-40B4-BE49-F238E27FC236}">
                <a16:creationId xmlns:a16="http://schemas.microsoft.com/office/drawing/2014/main" id="{6FD05DD5-DCB7-49C7-5E41-2DBD8B73D6D2}"/>
              </a:ext>
            </a:extLst>
          </p:cNvPr>
          <p:cNvCxnSpPr>
            <a:cxnSpLocks/>
          </p:cNvCxnSpPr>
          <p:nvPr/>
        </p:nvCxnSpPr>
        <p:spPr>
          <a:xfrm>
            <a:off x="530646" y="531958"/>
            <a:ext cx="11127954" cy="0"/>
          </a:xfrm>
          <a:prstGeom prst="line">
            <a:avLst/>
          </a:prstGeom>
          <a:ln w="9525">
            <a:solidFill>
              <a:schemeClr val="tx2"/>
            </a:solidFill>
          </a:ln>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69FDA663-314D-CA26-DF41-CB3FDC0733F0}"/>
              </a:ext>
            </a:extLst>
          </p:cNvPr>
          <p:cNvCxnSpPr>
            <a:cxnSpLocks/>
          </p:cNvCxnSpPr>
          <p:nvPr/>
        </p:nvCxnSpPr>
        <p:spPr>
          <a:xfrm>
            <a:off x="533400" y="6324600"/>
            <a:ext cx="11125200" cy="0"/>
          </a:xfrm>
          <a:prstGeom prst="line">
            <a:avLst/>
          </a:prstGeom>
          <a:ln w="9525">
            <a:solidFill>
              <a:schemeClr val="tx2"/>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80543190"/>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58916C8C-4316-E510-1962-E944B3382B43}"/>
              </a:ext>
            </a:extLst>
          </p:cNvPr>
          <p:cNvCxnSpPr>
            <a:cxnSpLocks/>
          </p:cNvCxnSpPr>
          <p:nvPr/>
        </p:nvCxnSpPr>
        <p:spPr>
          <a:xfrm>
            <a:off x="530352" y="533400"/>
            <a:ext cx="11125200" cy="0"/>
          </a:xfrm>
          <a:prstGeom prst="line">
            <a:avLst/>
          </a:prstGeom>
          <a:ln w="9525">
            <a:solidFill>
              <a:schemeClr val="tx1">
                <a:alpha val="25000"/>
              </a:schemeClr>
            </a:solidFill>
          </a:ln>
        </p:spPr>
        <p:style>
          <a:lnRef idx="2">
            <a:schemeClr val="accent1"/>
          </a:lnRef>
          <a:fillRef idx="0">
            <a:schemeClr val="accent1"/>
          </a:fillRef>
          <a:effectRef idx="1">
            <a:schemeClr val="accent1"/>
          </a:effectRef>
          <a:fontRef idx="minor">
            <a:schemeClr val="tx1"/>
          </a:fontRef>
        </p:style>
      </p:cxnSp>
      <p:sp>
        <p:nvSpPr>
          <p:cNvPr id="2" name="Title Placeholder 1">
            <a:extLst>
              <a:ext uri="{FF2B5EF4-FFF2-40B4-BE49-F238E27FC236}">
                <a16:creationId xmlns:a16="http://schemas.microsoft.com/office/drawing/2014/main" id="{66478947-1D67-18A4-7E48-5B4B2F97FBE9}"/>
              </a:ext>
            </a:extLst>
          </p:cNvPr>
          <p:cNvSpPr>
            <a:spLocks noGrp="1"/>
          </p:cNvSpPr>
          <p:nvPr>
            <p:ph type="title"/>
          </p:nvPr>
        </p:nvSpPr>
        <p:spPr>
          <a:xfrm>
            <a:off x="414983" y="691868"/>
            <a:ext cx="11243617" cy="901139"/>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DFE08CA-9517-ABC1-E915-31EA6D7B73C7}"/>
              </a:ext>
            </a:extLst>
          </p:cNvPr>
          <p:cNvSpPr>
            <a:spLocks noGrp="1"/>
          </p:cNvSpPr>
          <p:nvPr>
            <p:ph type="body" idx="1"/>
          </p:nvPr>
        </p:nvSpPr>
        <p:spPr>
          <a:xfrm>
            <a:off x="417640" y="1754753"/>
            <a:ext cx="11240960" cy="441137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00E3983D-E783-AAEC-26DB-4B3F6511C702}"/>
              </a:ext>
            </a:extLst>
          </p:cNvPr>
          <p:cNvSpPr>
            <a:spLocks noGrp="1"/>
          </p:cNvSpPr>
          <p:nvPr>
            <p:ph type="ftr" sz="quarter" idx="3"/>
          </p:nvPr>
        </p:nvSpPr>
        <p:spPr>
          <a:xfrm>
            <a:off x="434857" y="6426091"/>
            <a:ext cx="4688732" cy="365125"/>
          </a:xfrm>
          <a:prstGeom prst="rect">
            <a:avLst/>
          </a:prstGeom>
        </p:spPr>
        <p:txBody>
          <a:bodyPr vert="horz" lIns="91440" tIns="45720" rIns="91440" bIns="45720" rtlCol="0" anchor="ctr"/>
          <a:lstStyle>
            <a:lvl1pPr algn="l">
              <a:defRPr sz="900">
                <a:solidFill>
                  <a:schemeClr val="tx1">
                    <a:alpha val="60000"/>
                  </a:schemeClr>
                </a:solidFill>
              </a:defRPr>
            </a:lvl1pPr>
          </a:lstStyle>
          <a:p>
            <a:r>
              <a:rPr lang="en-US" dirty="0"/>
              <a:t>Sample Footer Text</a:t>
            </a:r>
          </a:p>
        </p:txBody>
      </p:sp>
      <p:sp>
        <p:nvSpPr>
          <p:cNvPr id="4" name="Date Placeholder 3">
            <a:extLst>
              <a:ext uri="{FF2B5EF4-FFF2-40B4-BE49-F238E27FC236}">
                <a16:creationId xmlns:a16="http://schemas.microsoft.com/office/drawing/2014/main" id="{70454426-0A97-D20B-FD06-9648AED7773C}"/>
              </a:ext>
            </a:extLst>
          </p:cNvPr>
          <p:cNvSpPr>
            <a:spLocks noGrp="1"/>
          </p:cNvSpPr>
          <p:nvPr>
            <p:ph type="dt" sz="half" idx="2"/>
          </p:nvPr>
        </p:nvSpPr>
        <p:spPr>
          <a:xfrm>
            <a:off x="7846205" y="6426091"/>
            <a:ext cx="3327634" cy="365125"/>
          </a:xfrm>
          <a:prstGeom prst="rect">
            <a:avLst/>
          </a:prstGeom>
        </p:spPr>
        <p:txBody>
          <a:bodyPr vert="horz" lIns="91440" tIns="45720" rIns="91440" bIns="45720" rtlCol="0" anchor="ctr"/>
          <a:lstStyle>
            <a:lvl1pPr algn="r">
              <a:defRPr sz="900">
                <a:solidFill>
                  <a:schemeClr val="tx1">
                    <a:alpha val="60000"/>
                  </a:schemeClr>
                </a:solidFill>
              </a:defRPr>
            </a:lvl1pPr>
          </a:lstStyle>
          <a:p>
            <a:fld id="{ECD290D4-E5CF-428F-801F-3741FA4FB792}" type="datetime1">
              <a:rPr lang="en-US" smtClean="0"/>
              <a:t>10/3/2025</a:t>
            </a:fld>
            <a:endParaRPr lang="en-US"/>
          </a:p>
        </p:txBody>
      </p:sp>
      <p:sp>
        <p:nvSpPr>
          <p:cNvPr id="6" name="Slide Number Placeholder 5">
            <a:extLst>
              <a:ext uri="{FF2B5EF4-FFF2-40B4-BE49-F238E27FC236}">
                <a16:creationId xmlns:a16="http://schemas.microsoft.com/office/drawing/2014/main" id="{7DA13386-8E2A-2962-4804-81558038BA54}"/>
              </a:ext>
            </a:extLst>
          </p:cNvPr>
          <p:cNvSpPr>
            <a:spLocks noGrp="1"/>
          </p:cNvSpPr>
          <p:nvPr>
            <p:ph type="sldNum" sz="quarter" idx="4"/>
          </p:nvPr>
        </p:nvSpPr>
        <p:spPr>
          <a:xfrm>
            <a:off x="11166187" y="6426091"/>
            <a:ext cx="603114" cy="365125"/>
          </a:xfrm>
          <a:prstGeom prst="rect">
            <a:avLst/>
          </a:prstGeom>
        </p:spPr>
        <p:txBody>
          <a:bodyPr vert="horz" lIns="91440" tIns="45720" rIns="91440" bIns="45720" rtlCol="0" anchor="ctr"/>
          <a:lstStyle>
            <a:lvl1pPr algn="r">
              <a:defRPr sz="900">
                <a:solidFill>
                  <a:schemeClr val="tx1">
                    <a:alpha val="60000"/>
                  </a:schemeClr>
                </a:solidFill>
              </a:defRPr>
            </a:lvl1pPr>
          </a:lstStyle>
          <a:p>
            <a:fld id="{DD84031F-D6BF-4677-B12E-7D8B88BA70F7}" type="slidenum">
              <a:rPr lang="en-US" smtClean="0"/>
              <a:t>‹N›</a:t>
            </a:fld>
            <a:endParaRPr lang="en-US" dirty="0"/>
          </a:p>
        </p:txBody>
      </p:sp>
    </p:spTree>
    <p:extLst>
      <p:ext uri="{BB962C8B-B14F-4D97-AF65-F5344CB8AC3E}">
        <p14:creationId xmlns:p14="http://schemas.microsoft.com/office/powerpoint/2010/main" val="65773275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 id="2147483707" r:id="rId47"/>
    <p:sldLayoutId id="2147483708" r:id="rId48"/>
    <p:sldLayoutId id="2147483709" r:id="rId49"/>
    <p:sldLayoutId id="2147483710" r:id="rId50"/>
    <p:sldLayoutId id="2147483711" r:id="rId51"/>
    <p:sldLayoutId id="2147483712" r:id="rId52"/>
    <p:sldLayoutId id="2147483713" r:id="rId53"/>
  </p:sldLayoutIdLst>
  <p:hf sldNum="0" hdr="0" ftr="0" dt="0"/>
  <p:txStyles>
    <p:titleStyle>
      <a:lvl1pPr algn="l" defTabSz="914400" rtl="0" eaLnBrk="1" latinLnBrk="0" hangingPunct="1">
        <a:lnSpc>
          <a:spcPct val="90000"/>
        </a:lnSpc>
        <a:spcBef>
          <a:spcPct val="0"/>
        </a:spcBef>
        <a:buNone/>
        <a:defRPr sz="32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1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984">
          <p15:clr>
            <a:srgbClr val="F26B43"/>
          </p15:clr>
        </p15:guide>
        <p15:guide id="2" pos="4128">
          <p15:clr>
            <a:srgbClr val="F26B43"/>
          </p15:clr>
        </p15:guide>
        <p15:guide id="3" pos="3456">
          <p15:clr>
            <a:srgbClr val="F26B43"/>
          </p15:clr>
        </p15:guide>
        <p15:guide id="4" pos="2784">
          <p15:clr>
            <a:srgbClr val="F26B43"/>
          </p15:clr>
        </p15:guide>
        <p15:guide id="5" pos="336">
          <p15:clr>
            <a:srgbClr val="F26B43"/>
          </p15:clr>
        </p15:guide>
        <p15:guide id="6" pos="7344">
          <p15:clr>
            <a:srgbClr val="F26B43"/>
          </p15:clr>
        </p15:guide>
        <p15:guide id="7" orient="horz" pos="336">
          <p15:clr>
            <a:srgbClr val="F26B43"/>
          </p15:clr>
        </p15:guide>
        <p15:guide id="8" pos="264">
          <p15:clr>
            <a:srgbClr val="F26B43"/>
          </p15:clr>
        </p15:guide>
        <p15:guide id="9" pos="4800">
          <p15:clr>
            <a:srgbClr val="F26B43"/>
          </p15:clr>
        </p15:guide>
        <p15:guide id="10" pos="2112">
          <p15:clr>
            <a:srgbClr val="F26B43"/>
          </p15:clr>
        </p15:guide>
        <p15:guide id="11" pos="5472">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16.png"/><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7.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7.xml"/></Relationships>
</file>

<file path=ppt/slides/_rels/slide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9.png"/><Relationship Id="rId1" Type="http://schemas.openxmlformats.org/officeDocument/2006/relationships/slideLayout" Target="../slideLayouts/slideLayout21.xml"/><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31394-D46B-59CF-8C73-9B696154336D}"/>
              </a:ext>
            </a:extLst>
          </p:cNvPr>
          <p:cNvSpPr>
            <a:spLocks noGrp="1"/>
          </p:cNvSpPr>
          <p:nvPr>
            <p:ph type="ctrTitle"/>
          </p:nvPr>
        </p:nvSpPr>
        <p:spPr>
          <a:xfrm>
            <a:off x="402336" y="765750"/>
            <a:ext cx="9635668" cy="3528339"/>
          </a:xfrm>
        </p:spPr>
        <p:txBody>
          <a:bodyPr anchor="t">
            <a:normAutofit fontScale="90000"/>
          </a:bodyPr>
          <a:lstStyle/>
          <a:p>
            <a:pPr algn="r"/>
            <a:r>
              <a:rPr lang="en-US" sz="4000" dirty="0"/>
              <a:t>PCT in Appello: </a:t>
            </a:r>
            <a:r>
              <a:rPr lang="en-US" sz="4000" dirty="0" err="1"/>
              <a:t>flussi</a:t>
            </a:r>
            <a:r>
              <a:rPr lang="en-US" sz="4000" dirty="0"/>
              <a:t>, adempimenti, criticità e POSSIBILI SOLUZIONI</a:t>
            </a:r>
            <a:br>
              <a:rPr lang="en-US" sz="4000" dirty="0"/>
            </a:br>
            <a:br>
              <a:rPr lang="en-US" sz="4000" dirty="0"/>
            </a:br>
            <a:r>
              <a:rPr lang="en-US" sz="2400" dirty="0"/>
              <a:t>Sebastiano Napolitano</a:t>
            </a:r>
            <a:br>
              <a:rPr lang="en-US" sz="2400" dirty="0"/>
            </a:br>
            <a:r>
              <a:rPr lang="en-US" sz="1400" dirty="0"/>
              <a:t>Corte di Appello Napoli</a:t>
            </a:r>
            <a:br>
              <a:rPr lang="en-US" sz="2400" dirty="0"/>
            </a:br>
            <a:r>
              <a:rPr lang="en-US" sz="2400" dirty="0"/>
              <a:t>Maria Grazia Cassia</a:t>
            </a:r>
            <a:br>
              <a:rPr lang="en-US" sz="2400" dirty="0"/>
            </a:br>
            <a:r>
              <a:rPr lang="en-US" sz="1400" dirty="0"/>
              <a:t>Corte di Appello </a:t>
            </a:r>
            <a:r>
              <a:rPr lang="en-US" sz="1400" dirty="0" err="1"/>
              <a:t>genova</a:t>
            </a:r>
            <a:br>
              <a:rPr lang="en-US" sz="1400" dirty="0"/>
            </a:br>
            <a:br>
              <a:rPr lang="en-US" sz="1400" dirty="0"/>
            </a:br>
            <a:r>
              <a:rPr lang="it-IT" sz="2700" dirty="0"/>
              <a:t>Evento: Giustizia 4.0 – Diritti, Algoritmi e Nuovi Equilibri</a:t>
            </a:r>
            <a:br>
              <a:rPr lang="it-IT" dirty="0"/>
            </a:br>
            <a:endParaRPr lang="en-US" sz="1400" dirty="0"/>
          </a:p>
        </p:txBody>
      </p:sp>
      <p:sp>
        <p:nvSpPr>
          <p:cNvPr id="3" name="Subtitle 2">
            <a:extLst>
              <a:ext uri="{FF2B5EF4-FFF2-40B4-BE49-F238E27FC236}">
                <a16:creationId xmlns:a16="http://schemas.microsoft.com/office/drawing/2014/main" id="{554F7335-1AE4-383B-FABD-152AD24640ED}"/>
              </a:ext>
            </a:extLst>
          </p:cNvPr>
          <p:cNvSpPr>
            <a:spLocks noGrp="1"/>
          </p:cNvSpPr>
          <p:nvPr>
            <p:ph type="subTitle" idx="1"/>
          </p:nvPr>
        </p:nvSpPr>
        <p:spPr>
          <a:xfrm>
            <a:off x="434857" y="5184425"/>
            <a:ext cx="10575756" cy="1153220"/>
          </a:xfrm>
        </p:spPr>
        <p:txBody>
          <a:bodyPr anchor="ctr">
            <a:normAutofit/>
          </a:bodyPr>
          <a:lstStyle/>
          <a:p>
            <a:r>
              <a:rPr lang="en-US" dirty="0"/>
              <a:t>                                                                                                                                                      </a:t>
            </a:r>
          </a:p>
        </p:txBody>
      </p:sp>
    </p:spTree>
    <p:extLst>
      <p:ext uri="{BB962C8B-B14F-4D97-AF65-F5344CB8AC3E}">
        <p14:creationId xmlns:p14="http://schemas.microsoft.com/office/powerpoint/2010/main" val="3464766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par>
                                <p:cTn id="8" presetID="10" presetClass="entr" presetSubtype="0" fill="hold" grpId="0" nodeType="withEffect">
                                  <p:stCondLst>
                                    <p:cond delay="2000"/>
                                  </p:stCondLst>
                                  <p:iterate type="lt">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400"/>
                                        <p:tgtEl>
                                          <p:spTgt spid="3">
                                            <p:txEl>
                                              <p:pRg st="0" end="0"/>
                                            </p:txEl>
                                          </p:spTgt>
                                        </p:tgtEl>
                                      </p:cBhvr>
                                    </p:animEffect>
                                  </p:childTnLst>
                                </p:cTn>
                              </p:par>
                              <p:par>
                                <p:cTn id="11" presetID="10" presetClass="entr" presetSubtype="0" fill="hold" grpId="1" nodeType="withEffect">
                                  <p:stCondLst>
                                    <p:cond delay="250"/>
                                  </p:stCondLst>
                                  <p:iterate type="lt">
                                    <p:tmPct val="10000"/>
                                  </p:iterate>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3"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60CFA8-FD74-31C8-870F-6170DDA044AA}"/>
              </a:ext>
            </a:extLst>
          </p:cNvPr>
          <p:cNvSpPr>
            <a:spLocks noGrp="1"/>
          </p:cNvSpPr>
          <p:nvPr>
            <p:ph type="title"/>
          </p:nvPr>
        </p:nvSpPr>
        <p:spPr>
          <a:xfrm>
            <a:off x="4848555" y="512011"/>
            <a:ext cx="6792069" cy="1259920"/>
          </a:xfrm>
        </p:spPr>
        <p:txBody>
          <a:bodyPr anchor="b">
            <a:normAutofit/>
          </a:bodyPr>
          <a:lstStyle/>
          <a:p>
            <a:r>
              <a:rPr lang="en-US" dirty="0"/>
              <a:t>Procedure di </a:t>
            </a:r>
            <a:r>
              <a:rPr lang="en-US" dirty="0" err="1"/>
              <a:t>iscrizione</a:t>
            </a:r>
            <a:r>
              <a:rPr lang="en-US" dirty="0"/>
              <a:t> a ruolo e </a:t>
            </a:r>
            <a:r>
              <a:rPr lang="en-US" dirty="0" err="1"/>
              <a:t>documentazione</a:t>
            </a:r>
            <a:r>
              <a:rPr lang="en-US" dirty="0"/>
              <a:t> necessaria</a:t>
            </a:r>
          </a:p>
        </p:txBody>
      </p:sp>
      <p:pic>
        <p:nvPicPr>
          <p:cNvPr id="5" name="Content Placeholder 4" descr="Document">
            <a:extLst>
              <a:ext uri="{FF2B5EF4-FFF2-40B4-BE49-F238E27FC236}">
                <a16:creationId xmlns:a16="http://schemas.microsoft.com/office/drawing/2014/main" id="{1655335E-FC0E-4352-B38F-18D0D6A97699}"/>
              </a:ext>
            </a:extLst>
          </p:cNvPr>
          <p:cNvPicPr>
            <a:picLocks noGrp="1" noChangeAspect="1"/>
          </p:cNvPicPr>
          <p:nvPr>
            <p:ph type="pic" sz="quarter" idx="13"/>
          </p:nvPr>
        </p:nvPicPr>
        <p:blipFill>
          <a:blip r:embed="rId3"/>
          <a:srcRect l="25891" r="23780"/>
          <a:stretch>
            <a:fillRect/>
          </a:stretch>
        </p:blipFill>
        <p:spPr>
          <a:xfrm>
            <a:off x="533400" y="533399"/>
            <a:ext cx="3886200" cy="5791201"/>
          </a:xfrm>
          <a:prstGeom prst="rect">
            <a:avLst/>
          </a:prstGeom>
          <a:noFill/>
        </p:spPr>
      </p:pic>
      <p:sp>
        <p:nvSpPr>
          <p:cNvPr id="4" name="Content Placeholder 3">
            <a:extLst>
              <a:ext uri="{FF2B5EF4-FFF2-40B4-BE49-F238E27FC236}">
                <a16:creationId xmlns:a16="http://schemas.microsoft.com/office/drawing/2014/main" id="{7F7482E6-B680-437C-42E1-7B95A8A22693}"/>
              </a:ext>
            </a:extLst>
          </p:cNvPr>
          <p:cNvSpPr>
            <a:spLocks noGrp="1"/>
          </p:cNvSpPr>
          <p:nvPr>
            <p:ph idx="1"/>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848555" y="2148840"/>
            <a:ext cx="6792069" cy="4162372"/>
          </a:xfrm>
        </p:spPr>
        <p:txBody>
          <a:bodyPr vert="horz" lIns="91440" tIns="45720" rIns="91440" bIns="45720" rtlCol="0" anchor="t">
            <a:normAutofit/>
          </a:bodyPr>
          <a:lstStyle/>
          <a:p>
            <a:pPr>
              <a:buNone/>
            </a:pPr>
            <a:r>
              <a:rPr lang="en-US" sz="1100" b="1" dirty="0">
                <a:solidFill>
                  <a:srgbClr val="242424"/>
                </a:solidFill>
                <a:latin typeface="Segoe UI"/>
                <a:cs typeface="Segoe UI"/>
              </a:rPr>
              <a:t>Metodi di Iscrizione</a:t>
            </a:r>
            <a:endParaRPr lang="it-IT" dirty="0"/>
          </a:p>
          <a:p>
            <a:pPr>
              <a:buNone/>
            </a:pPr>
            <a:r>
              <a:rPr lang="en-US" sz="1100" dirty="0">
                <a:solidFill>
                  <a:srgbClr val="242424"/>
                </a:solidFill>
                <a:latin typeface="Segoe UI"/>
                <a:cs typeface="Segoe UI"/>
              </a:rPr>
              <a:t>L'iscrizione in appello può avvenire tramite citazione o ricorso in appello a seconda della procedura applicabile.</a:t>
            </a:r>
          </a:p>
          <a:p>
            <a:pPr>
              <a:buNone/>
            </a:pPr>
            <a:r>
              <a:rPr lang="en-US" sz="1100" b="1" dirty="0">
                <a:solidFill>
                  <a:srgbClr val="242424"/>
                </a:solidFill>
                <a:latin typeface="Segoe UI"/>
                <a:cs typeface="Segoe UI"/>
              </a:rPr>
              <a:t>Documentazione Richiesta</a:t>
            </a:r>
            <a:endParaRPr lang="en-US" dirty="0"/>
          </a:p>
          <a:p>
            <a:pPr>
              <a:buNone/>
            </a:pPr>
            <a:r>
              <a:rPr lang="en-US" sz="1100" dirty="0">
                <a:solidFill>
                  <a:srgbClr val="242424"/>
                </a:solidFill>
                <a:latin typeface="Segoe UI"/>
                <a:cs typeface="Segoe UI"/>
              </a:rPr>
              <a:t>Il deposito richiede la prova di notifica, il contributo unificato, il ricorso, la procura e gli allegati pertinenti.</a:t>
            </a:r>
          </a:p>
          <a:p>
            <a:pPr>
              <a:buNone/>
            </a:pPr>
            <a:r>
              <a:rPr lang="en-US" sz="1100" b="1" dirty="0">
                <a:solidFill>
                  <a:srgbClr val="242424"/>
                </a:solidFill>
                <a:latin typeface="Segoe UI"/>
                <a:cs typeface="Segoe UI"/>
              </a:rPr>
              <a:t>Conformità Tecnica</a:t>
            </a:r>
            <a:endParaRPr lang="en-US" dirty="0"/>
          </a:p>
          <a:p>
            <a:pPr>
              <a:buNone/>
            </a:pPr>
            <a:r>
              <a:rPr lang="en-US" sz="1100" dirty="0">
                <a:solidFill>
                  <a:srgbClr val="242424"/>
                </a:solidFill>
                <a:latin typeface="Segoe UI"/>
                <a:cs typeface="Segoe UI"/>
              </a:rPr>
              <a:t>I file devono seguire le regole tecniche del PCT: formato PDF/A, dimensione massima di 60MB, denominazione corretta e buste multiple se necessario.</a:t>
            </a:r>
          </a:p>
          <a:p>
            <a:pPr>
              <a:buNone/>
            </a:pPr>
            <a:r>
              <a:rPr lang="en-US" sz="1100" b="1" dirty="0">
                <a:solidFill>
                  <a:srgbClr val="242424"/>
                </a:solidFill>
                <a:latin typeface="Segoe UI"/>
                <a:cs typeface="Segoe UI"/>
              </a:rPr>
              <a:t>Conformità e Firme Digitali</a:t>
            </a:r>
            <a:endParaRPr lang="en-US" dirty="0"/>
          </a:p>
          <a:p>
            <a:pPr>
              <a:buNone/>
            </a:pPr>
            <a:r>
              <a:rPr lang="en-US" sz="1100" dirty="0">
                <a:solidFill>
                  <a:srgbClr val="242424"/>
                </a:solidFill>
                <a:latin typeface="Segoe UI"/>
                <a:cs typeface="Segoe UI"/>
              </a:rPr>
              <a:t>Le attestazioni di conformità devono essere firmate digitalmente e incluse come documenti separati nella busta telematica.</a:t>
            </a:r>
          </a:p>
          <a:p>
            <a:pPr marL="0" indent="0">
              <a:lnSpc>
                <a:spcPct val="110000"/>
              </a:lnSpc>
              <a:spcBef>
                <a:spcPts val="2500"/>
              </a:spcBef>
              <a:buNone/>
            </a:pPr>
            <a:r>
              <a:rPr lang="it-IT" dirty="0">
                <a:highlight>
                  <a:srgbClr val="FFFF00"/>
                </a:highlight>
              </a:rPr>
              <a:t>La corretta denominazione dei file, il rispetto del formato PDF/A (almeno per l’atto introduttivo) e la gestione delle buste multiple sono requisiti imprescindibili.</a:t>
            </a:r>
          </a:p>
          <a:p>
            <a:pPr marL="0" indent="0">
              <a:lnSpc>
                <a:spcPct val="110000"/>
              </a:lnSpc>
              <a:spcBef>
                <a:spcPts val="2500"/>
              </a:spcBef>
              <a:buNone/>
            </a:pPr>
            <a:endParaRPr lang="en-US" b="1" dirty="0"/>
          </a:p>
        </p:txBody>
      </p:sp>
    </p:spTree>
    <p:extLst>
      <p:ext uri="{BB962C8B-B14F-4D97-AF65-F5344CB8AC3E}">
        <p14:creationId xmlns:p14="http://schemas.microsoft.com/office/powerpoint/2010/main" val="7770424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2966A6-5632-AF0C-23C8-53D1835C6336}"/>
              </a:ext>
            </a:extLst>
          </p:cNvPr>
          <p:cNvSpPr>
            <a:spLocks noGrp="1"/>
          </p:cNvSpPr>
          <p:nvPr>
            <p:ph type="title"/>
          </p:nvPr>
        </p:nvSpPr>
        <p:spPr>
          <a:xfrm>
            <a:off x="5562600" y="533399"/>
            <a:ext cx="6019800" cy="914401"/>
          </a:xfrm>
        </p:spPr>
        <p:txBody>
          <a:bodyPr anchor="t">
            <a:normAutofit/>
          </a:bodyPr>
          <a:lstStyle/>
          <a:p>
            <a:r>
              <a:rPr lang="en-US" sz="2800" dirty="0"/>
              <a:t>FASCICOLO D’UFFICIO E Gestione del fascicolo di parte in appello</a:t>
            </a:r>
          </a:p>
        </p:txBody>
      </p:sp>
      <p:pic>
        <p:nvPicPr>
          <p:cNvPr id="5" name="Content Placeholder 4" descr="High angle view of a cropped image of businessman hand showing digital tablet with magnifying glass zooming alert message on downloading documents.">
            <a:extLst>
              <a:ext uri="{FF2B5EF4-FFF2-40B4-BE49-F238E27FC236}">
                <a16:creationId xmlns:a16="http://schemas.microsoft.com/office/drawing/2014/main" id="{365C969C-33EC-4860-A8C7-EC0B45A77224}"/>
              </a:ext>
            </a:extLst>
          </p:cNvPr>
          <p:cNvPicPr>
            <a:picLocks noGrp="1" noChangeAspect="1"/>
          </p:cNvPicPr>
          <p:nvPr>
            <p:ph type="pic" sz="quarter" idx="13"/>
          </p:nvPr>
        </p:nvPicPr>
        <p:blipFill>
          <a:blip r:embed="rId3"/>
          <a:srcRect l="10778" r="14261" b="-2"/>
          <a:stretch>
            <a:fillRect/>
          </a:stretch>
        </p:blipFill>
        <p:spPr>
          <a:xfrm>
            <a:off x="533400" y="533399"/>
            <a:ext cx="4572001" cy="5791201"/>
          </a:xfrm>
          <a:prstGeom prst="rect">
            <a:avLst/>
          </a:prstGeom>
          <a:noFill/>
        </p:spPr>
      </p:pic>
      <p:sp>
        <p:nvSpPr>
          <p:cNvPr id="4" name="Content Placeholder 3">
            <a:extLst>
              <a:ext uri="{FF2B5EF4-FFF2-40B4-BE49-F238E27FC236}">
                <a16:creationId xmlns:a16="http://schemas.microsoft.com/office/drawing/2014/main" id="{62EC8087-CFF2-0E27-F4A7-F2B9A8E98613}"/>
              </a:ext>
            </a:extLst>
          </p:cNvPr>
          <p:cNvSpPr>
            <a:spLocks noGrp="1"/>
          </p:cNvSpPr>
          <p:nvPr>
            <p:ph idx="1"/>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334000" y="1371600"/>
            <a:ext cx="6333745" cy="4952999"/>
          </a:xfrm>
        </p:spPr>
        <p:txBody>
          <a:bodyPr vert="horz" lIns="91440" tIns="45720" rIns="91440" bIns="45720" rtlCol="0" anchor="t">
            <a:normAutofit fontScale="77500" lnSpcReduction="20000"/>
          </a:bodyPr>
          <a:lstStyle/>
          <a:p>
            <a:pPr>
              <a:buNone/>
            </a:pPr>
            <a:r>
              <a:rPr lang="it-IT" b="1" dirty="0">
                <a:solidFill>
                  <a:srgbClr val="0070C0"/>
                </a:solidFill>
              </a:rPr>
              <a:t>La trasmissione dal primo grado riguarda esclusivamente il fascicolo d’ufficio, mentre il fascicolo di parte deve essere ridepositato in appello.</a:t>
            </a:r>
            <a:endParaRPr lang="en-US" sz="1100" b="1" dirty="0">
              <a:solidFill>
                <a:srgbClr val="0070C0"/>
              </a:solidFill>
              <a:latin typeface="Segoe UI"/>
              <a:cs typeface="Segoe UI"/>
            </a:endParaRPr>
          </a:p>
          <a:p>
            <a:pPr>
              <a:buNone/>
            </a:pPr>
            <a:r>
              <a:rPr lang="en-US" sz="1500" b="1" dirty="0">
                <a:solidFill>
                  <a:srgbClr val="242424"/>
                </a:solidFill>
                <a:latin typeface="Garamond" panose="02020404030301010803" pitchFamily="18" charset="0"/>
                <a:cs typeface="Segoe UI"/>
              </a:rPr>
              <a:t>Tre </a:t>
            </a:r>
            <a:r>
              <a:rPr lang="en-US" sz="1500" b="1" dirty="0" err="1">
                <a:solidFill>
                  <a:srgbClr val="242424"/>
                </a:solidFill>
                <a:latin typeface="Garamond" panose="02020404030301010803" pitchFamily="18" charset="0"/>
                <a:cs typeface="Segoe UI"/>
              </a:rPr>
              <a:t>scenari</a:t>
            </a:r>
            <a:r>
              <a:rPr lang="en-US" sz="1500" b="1" dirty="0">
                <a:solidFill>
                  <a:srgbClr val="242424"/>
                </a:solidFill>
                <a:latin typeface="Garamond" panose="02020404030301010803" pitchFamily="18" charset="0"/>
                <a:cs typeface="Segoe UI"/>
              </a:rPr>
              <a:t> di Deposito del fascicolo di parte in appello</a:t>
            </a:r>
            <a:endParaRPr lang="it-IT" sz="1500" dirty="0">
              <a:latin typeface="Garamond" panose="02020404030301010803" pitchFamily="18" charset="0"/>
            </a:endParaRPr>
          </a:p>
          <a:p>
            <a:pPr>
              <a:buNone/>
            </a:pPr>
            <a:r>
              <a:rPr lang="en-US" sz="1500" dirty="0">
                <a:solidFill>
                  <a:srgbClr val="242424"/>
                </a:solidFill>
                <a:latin typeface="Garamond" panose="02020404030301010803" pitchFamily="18" charset="0"/>
                <a:cs typeface="Segoe UI"/>
              </a:rPr>
              <a:t>I fascicoli d'appello possono essere:</a:t>
            </a:r>
          </a:p>
          <a:p>
            <a:pPr>
              <a:buAutoNum type="arabicParenR"/>
            </a:pPr>
            <a:r>
              <a:rPr lang="en-US" sz="1500" dirty="0">
                <a:solidFill>
                  <a:srgbClr val="242424"/>
                </a:solidFill>
                <a:latin typeface="Garamond" panose="02020404030301010803" pitchFamily="18" charset="0"/>
                <a:cs typeface="Segoe UI"/>
              </a:rPr>
              <a:t>completamente digitali (in questo </a:t>
            </a:r>
            <a:r>
              <a:rPr lang="en-US" sz="1500" dirty="0" err="1">
                <a:solidFill>
                  <a:srgbClr val="242424"/>
                </a:solidFill>
                <a:latin typeface="Garamond" panose="02020404030301010803" pitchFamily="18" charset="0"/>
                <a:cs typeface="Segoe UI"/>
              </a:rPr>
              <a:t>caso</a:t>
            </a:r>
            <a:r>
              <a:rPr lang="en-US" sz="1500" dirty="0">
                <a:solidFill>
                  <a:srgbClr val="242424"/>
                </a:solidFill>
                <a:latin typeface="Garamond" panose="02020404030301010803" pitchFamily="18" charset="0"/>
                <a:cs typeface="Segoe UI"/>
              </a:rPr>
              <a:t> </a:t>
            </a:r>
            <a:r>
              <a:rPr lang="en-US" sz="1500" dirty="0">
                <a:latin typeface="Garamond" panose="02020404030301010803" pitchFamily="18" charset="0"/>
              </a:rPr>
              <a:t>è </a:t>
            </a:r>
            <a:r>
              <a:rPr lang="en-US" sz="1500" dirty="0" err="1">
                <a:latin typeface="Garamond" panose="02020404030301010803" pitchFamily="18" charset="0"/>
              </a:rPr>
              <a:t>possibile</a:t>
            </a:r>
            <a:r>
              <a:rPr lang="en-US" sz="1500" dirty="0">
                <a:latin typeface="Garamond" panose="02020404030301010803" pitchFamily="18" charset="0"/>
              </a:rPr>
              <a:t> </a:t>
            </a:r>
            <a:r>
              <a:rPr lang="en-US" sz="1500" dirty="0" err="1">
                <a:latin typeface="Garamond" panose="02020404030301010803" pitchFamily="18" charset="0"/>
              </a:rPr>
              <a:t>estrarre</a:t>
            </a:r>
            <a:r>
              <a:rPr lang="en-US" sz="1500" dirty="0">
                <a:latin typeface="Garamond" panose="02020404030301010803" pitchFamily="18" charset="0"/>
              </a:rPr>
              <a:t> i </a:t>
            </a:r>
            <a:r>
              <a:rPr lang="en-US" sz="1500" dirty="0" err="1">
                <a:latin typeface="Garamond" panose="02020404030301010803" pitchFamily="18" charset="0"/>
              </a:rPr>
              <a:t>duplicati</a:t>
            </a:r>
            <a:r>
              <a:rPr lang="en-US" sz="1500" dirty="0">
                <a:latin typeface="Garamond" panose="02020404030301010803" pitchFamily="18" charset="0"/>
              </a:rPr>
              <a:t> </a:t>
            </a:r>
            <a:r>
              <a:rPr lang="en-US" sz="1500" dirty="0" err="1">
                <a:latin typeface="Garamond" panose="02020404030301010803" pitchFamily="18" charset="0"/>
              </a:rPr>
              <a:t>informatici</a:t>
            </a:r>
            <a:r>
              <a:rPr lang="en-US" sz="1500" dirty="0">
                <a:latin typeface="Garamond" panose="02020404030301010803" pitchFamily="18" charset="0"/>
              </a:rPr>
              <a:t> dal fascicolo </a:t>
            </a:r>
            <a:r>
              <a:rPr lang="en-US" sz="1500" dirty="0" err="1">
                <a:latin typeface="Garamond" panose="02020404030301010803" pitchFamily="18" charset="0"/>
              </a:rPr>
              <a:t>informatico</a:t>
            </a:r>
            <a:r>
              <a:rPr lang="en-US" sz="1500" dirty="0">
                <a:latin typeface="Garamond" panose="02020404030301010803" pitchFamily="18" charset="0"/>
              </a:rPr>
              <a:t> del primo grado e </a:t>
            </a:r>
            <a:r>
              <a:rPr lang="en-US" sz="1500" dirty="0" err="1">
                <a:latin typeface="Garamond" panose="02020404030301010803" pitchFamily="18" charset="0"/>
              </a:rPr>
              <a:t>depositarli</a:t>
            </a:r>
            <a:r>
              <a:rPr lang="en-US" sz="1500" dirty="0">
                <a:latin typeface="Garamond" panose="02020404030301010803" pitchFamily="18" charset="0"/>
              </a:rPr>
              <a:t> in appello)</a:t>
            </a:r>
            <a:r>
              <a:rPr lang="en-US" sz="1500" dirty="0">
                <a:solidFill>
                  <a:srgbClr val="242424"/>
                </a:solidFill>
                <a:latin typeface="Garamond" panose="02020404030301010803" pitchFamily="18" charset="0"/>
                <a:cs typeface="Segoe UI"/>
              </a:rPr>
              <a:t> , </a:t>
            </a:r>
          </a:p>
          <a:p>
            <a:pPr>
              <a:buAutoNum type="arabicParenR"/>
            </a:pPr>
            <a:r>
              <a:rPr lang="en-US" sz="1500" dirty="0">
                <a:solidFill>
                  <a:srgbClr val="242424"/>
                </a:solidFill>
                <a:latin typeface="Garamond" panose="02020404030301010803" pitchFamily="18" charset="0"/>
                <a:cs typeface="Segoe UI"/>
              </a:rPr>
              <a:t>ibridi - </a:t>
            </a:r>
            <a:r>
              <a:rPr lang="en-US" sz="1500" dirty="0" err="1">
                <a:solidFill>
                  <a:srgbClr val="242424"/>
                </a:solidFill>
                <a:latin typeface="Garamond" panose="02020404030301010803" pitchFamily="18" charset="0"/>
                <a:cs typeface="Segoe UI"/>
              </a:rPr>
              <a:t>cartaceo</a:t>
            </a:r>
            <a:r>
              <a:rPr lang="en-US" sz="1500" dirty="0">
                <a:solidFill>
                  <a:srgbClr val="242424"/>
                </a:solidFill>
                <a:latin typeface="Garamond" panose="02020404030301010803" pitchFamily="18" charset="0"/>
                <a:cs typeface="Segoe UI"/>
              </a:rPr>
              <a:t> e digitale- (in questo </a:t>
            </a:r>
            <a:r>
              <a:rPr lang="en-US" sz="1500" dirty="0" err="1">
                <a:solidFill>
                  <a:srgbClr val="242424"/>
                </a:solidFill>
                <a:latin typeface="Garamond" panose="02020404030301010803" pitchFamily="18" charset="0"/>
                <a:cs typeface="Segoe UI"/>
              </a:rPr>
              <a:t>caso</a:t>
            </a:r>
            <a:r>
              <a:rPr lang="en-US" sz="1500" dirty="0">
                <a:solidFill>
                  <a:srgbClr val="242424"/>
                </a:solidFill>
                <a:latin typeface="Garamond" panose="02020404030301010803" pitchFamily="18" charset="0"/>
                <a:cs typeface="Segoe UI"/>
              </a:rPr>
              <a:t> è necessario </a:t>
            </a:r>
            <a:r>
              <a:rPr lang="en-US" sz="1500" dirty="0" err="1">
                <a:solidFill>
                  <a:srgbClr val="242424"/>
                </a:solidFill>
                <a:latin typeface="Garamond" panose="02020404030301010803" pitchFamily="18" charset="0"/>
                <a:cs typeface="Segoe UI"/>
              </a:rPr>
              <a:t>scansire</a:t>
            </a:r>
            <a:r>
              <a:rPr lang="en-US" sz="1500" dirty="0">
                <a:solidFill>
                  <a:srgbClr val="242424"/>
                </a:solidFill>
                <a:latin typeface="Garamond" panose="02020404030301010803" pitchFamily="18" charset="0"/>
                <a:cs typeface="Segoe UI"/>
              </a:rPr>
              <a:t> I documenti cartacei e </a:t>
            </a:r>
            <a:r>
              <a:rPr lang="en-US" sz="1500" dirty="0" err="1">
                <a:solidFill>
                  <a:srgbClr val="242424"/>
                </a:solidFill>
                <a:latin typeface="Garamond" panose="02020404030301010803" pitchFamily="18" charset="0"/>
                <a:cs typeface="Segoe UI"/>
              </a:rPr>
              <a:t>predisporre</a:t>
            </a:r>
            <a:r>
              <a:rPr lang="en-US" sz="1500" dirty="0">
                <a:solidFill>
                  <a:srgbClr val="242424"/>
                </a:solidFill>
                <a:latin typeface="Garamond" panose="02020404030301010803" pitchFamily="18" charset="0"/>
                <a:cs typeface="Segoe UI"/>
              </a:rPr>
              <a:t> attestazioni di conformità).  </a:t>
            </a:r>
            <a:r>
              <a:rPr lang="it-IT" sz="1500" dirty="0">
                <a:highlight>
                  <a:srgbClr val="FFFF00"/>
                </a:highlight>
                <a:latin typeface="Garamond" panose="02020404030301010803" pitchFamily="18" charset="0"/>
              </a:rPr>
              <a:t>Le nuove Specifiche consentono di attestare la conformità in documento separato, facilitando la ricostruzione ordinata degli atti.</a:t>
            </a:r>
            <a:endParaRPr lang="en-US" sz="1500" dirty="0">
              <a:solidFill>
                <a:srgbClr val="242424"/>
              </a:solidFill>
              <a:latin typeface="Garamond" panose="02020404030301010803" pitchFamily="18" charset="0"/>
              <a:cs typeface="Segoe UI"/>
            </a:endParaRPr>
          </a:p>
          <a:p>
            <a:pPr>
              <a:buAutoNum type="arabicParenR"/>
            </a:pPr>
            <a:r>
              <a:rPr lang="en-US" sz="1500" dirty="0">
                <a:solidFill>
                  <a:srgbClr val="242424"/>
                </a:solidFill>
                <a:latin typeface="Garamond" panose="02020404030301010803" pitchFamily="18" charset="0"/>
                <a:cs typeface="Segoe UI"/>
              </a:rPr>
              <a:t> completamente cartacei  (in questo </a:t>
            </a:r>
            <a:r>
              <a:rPr lang="en-US" sz="1500" dirty="0" err="1">
                <a:solidFill>
                  <a:srgbClr val="242424"/>
                </a:solidFill>
                <a:latin typeface="Garamond" panose="02020404030301010803" pitchFamily="18" charset="0"/>
                <a:cs typeface="Segoe UI"/>
              </a:rPr>
              <a:t>caso</a:t>
            </a:r>
            <a:r>
              <a:rPr lang="en-US" sz="1500" dirty="0">
                <a:solidFill>
                  <a:srgbClr val="242424"/>
                </a:solidFill>
                <a:latin typeface="Garamond" panose="02020404030301010803" pitchFamily="18" charset="0"/>
                <a:cs typeface="Segoe UI"/>
              </a:rPr>
              <a:t> </a:t>
            </a:r>
            <a:r>
              <a:rPr lang="en-US" sz="1500" dirty="0">
                <a:latin typeface="Garamond" panose="02020404030301010803" pitchFamily="18" charset="0"/>
              </a:rPr>
              <a:t>si </a:t>
            </a:r>
            <a:r>
              <a:rPr lang="en-US" sz="1500" dirty="0" err="1">
                <a:latin typeface="Garamond" panose="02020404030301010803" pitchFamily="18" charset="0"/>
              </a:rPr>
              <a:t>procede</a:t>
            </a:r>
            <a:r>
              <a:rPr lang="en-US" sz="1500" dirty="0">
                <a:latin typeface="Garamond" panose="02020404030301010803" pitchFamily="18" charset="0"/>
              </a:rPr>
              <a:t> alla </a:t>
            </a:r>
            <a:r>
              <a:rPr lang="en-US" sz="1500" dirty="0" err="1">
                <a:latin typeface="Garamond" panose="02020404030301010803" pitchFamily="18" charset="0"/>
              </a:rPr>
              <a:t>ricostruzione</a:t>
            </a:r>
            <a:r>
              <a:rPr lang="en-US" sz="1500" dirty="0">
                <a:latin typeface="Garamond" panose="02020404030301010803" pitchFamily="18" charset="0"/>
              </a:rPr>
              <a:t> del fascicolo e, </a:t>
            </a:r>
            <a:r>
              <a:rPr lang="en-US" sz="1500" dirty="0" err="1">
                <a:latin typeface="Garamond" panose="02020404030301010803" pitchFamily="18" charset="0"/>
              </a:rPr>
              <a:t>ove</a:t>
            </a:r>
            <a:r>
              <a:rPr lang="en-US" sz="1500" dirty="0">
                <a:latin typeface="Garamond" panose="02020404030301010803" pitchFamily="18" charset="0"/>
              </a:rPr>
              <a:t> </a:t>
            </a:r>
            <a:r>
              <a:rPr lang="en-US" sz="1500" dirty="0" err="1">
                <a:latin typeface="Garamond" panose="02020404030301010803" pitchFamily="18" charset="0"/>
              </a:rPr>
              <a:t>richiesto</a:t>
            </a:r>
            <a:r>
              <a:rPr lang="en-US" sz="1500" dirty="0">
                <a:latin typeface="Garamond" panose="02020404030301010803" pitchFamily="18" charset="0"/>
              </a:rPr>
              <a:t>, al deposito </a:t>
            </a:r>
            <a:r>
              <a:rPr lang="en-US" sz="1500" dirty="0" err="1">
                <a:latin typeface="Garamond" panose="02020404030301010803" pitchFamily="18" charset="0"/>
              </a:rPr>
              <a:t>cartaceo</a:t>
            </a:r>
            <a:r>
              <a:rPr lang="en-US" sz="1500" dirty="0">
                <a:latin typeface="Garamond" panose="02020404030301010803" pitchFamily="18" charset="0"/>
              </a:rPr>
              <a:t>, mentre gli atti </a:t>
            </a:r>
            <a:r>
              <a:rPr lang="en-US" sz="1500" dirty="0" err="1">
                <a:latin typeface="Garamond" panose="02020404030301010803" pitchFamily="18" charset="0"/>
              </a:rPr>
              <a:t>successivi</a:t>
            </a:r>
            <a:r>
              <a:rPr lang="en-US" sz="1500" dirty="0">
                <a:latin typeface="Garamond" panose="02020404030301010803" pitchFamily="18" charset="0"/>
              </a:rPr>
              <a:t> </a:t>
            </a:r>
            <a:r>
              <a:rPr lang="en-US" sz="1500" dirty="0" err="1">
                <a:latin typeface="Garamond" panose="02020404030301010803" pitchFamily="18" charset="0"/>
              </a:rPr>
              <a:t>vengono</a:t>
            </a:r>
            <a:r>
              <a:rPr lang="en-US" sz="1500" dirty="0">
                <a:latin typeface="Garamond" panose="02020404030301010803" pitchFamily="18" charset="0"/>
              </a:rPr>
              <a:t> </a:t>
            </a:r>
            <a:r>
              <a:rPr lang="en-US" sz="1500" dirty="0" err="1">
                <a:latin typeface="Garamond" panose="02020404030301010803" pitchFamily="18" charset="0"/>
              </a:rPr>
              <a:t>gestiti</a:t>
            </a:r>
            <a:r>
              <a:rPr lang="en-US" sz="1500" dirty="0">
                <a:latin typeface="Garamond" panose="02020404030301010803" pitchFamily="18" charset="0"/>
              </a:rPr>
              <a:t> </a:t>
            </a:r>
            <a:r>
              <a:rPr lang="en-US" sz="1500" dirty="0" err="1">
                <a:latin typeface="Garamond" panose="02020404030301010803" pitchFamily="18" charset="0"/>
              </a:rPr>
              <a:t>telematicamente</a:t>
            </a:r>
            <a:endParaRPr lang="it-IT" sz="1500" dirty="0">
              <a:highlight>
                <a:srgbClr val="FFFF00"/>
              </a:highlight>
              <a:latin typeface="Garamond" panose="02020404030301010803" pitchFamily="18" charset="0"/>
            </a:endParaRPr>
          </a:p>
          <a:p>
            <a:pPr>
              <a:buNone/>
            </a:pPr>
            <a:r>
              <a:rPr lang="en-US" sz="1600" b="1" dirty="0">
                <a:solidFill>
                  <a:srgbClr val="242424"/>
                </a:solidFill>
                <a:latin typeface="Garamond" panose="02020404030301010803" pitchFamily="18" charset="0"/>
                <a:cs typeface="Segoe UI"/>
              </a:rPr>
              <a:t>Ricostruzione e Rideposito</a:t>
            </a:r>
            <a:endParaRPr lang="en-US" sz="1600" dirty="0">
              <a:latin typeface="Garamond" panose="02020404030301010803" pitchFamily="18" charset="0"/>
            </a:endParaRPr>
          </a:p>
          <a:p>
            <a:pPr>
              <a:buNone/>
            </a:pPr>
            <a:r>
              <a:rPr lang="en-US" sz="1600" dirty="0">
                <a:solidFill>
                  <a:srgbClr val="242424"/>
                </a:solidFill>
                <a:latin typeface="Garamond" panose="02020404030301010803" pitchFamily="18" charset="0"/>
                <a:cs typeface="Segoe UI"/>
              </a:rPr>
              <a:t>Il difensore deve ricostruire e ridepositare il fascicolo in appello, assicurandosi che tutti i documenti siano conformi alle normative.</a:t>
            </a:r>
          </a:p>
          <a:p>
            <a:pPr>
              <a:buNone/>
            </a:pPr>
            <a:r>
              <a:rPr lang="en-US" sz="1600" b="1" dirty="0">
                <a:solidFill>
                  <a:srgbClr val="242424"/>
                </a:solidFill>
                <a:latin typeface="Garamond" panose="02020404030301010803" pitchFamily="18" charset="0"/>
                <a:cs typeface="Segoe UI"/>
              </a:rPr>
              <a:t>Conformità e Verifica</a:t>
            </a:r>
            <a:endParaRPr lang="en-US" sz="1600" dirty="0">
              <a:latin typeface="Garamond" panose="02020404030301010803" pitchFamily="18" charset="0"/>
            </a:endParaRPr>
          </a:p>
          <a:p>
            <a:pPr>
              <a:buNone/>
            </a:pPr>
            <a:r>
              <a:rPr lang="en-US" sz="1600" dirty="0">
                <a:solidFill>
                  <a:srgbClr val="242424"/>
                </a:solidFill>
                <a:latin typeface="Garamond" panose="02020404030301010803" pitchFamily="18" charset="0"/>
                <a:cs typeface="Segoe UI"/>
              </a:rPr>
              <a:t>Verificare la conformità dei documenti, la corretta struttura del pacchetto telematico e la presenza delle ricevute PEC è essenziale.</a:t>
            </a:r>
            <a:r>
              <a:rPr lang="en-US" sz="1600" dirty="0">
                <a:latin typeface="Garamond" panose="02020404030301010803" pitchFamily="18" charset="0"/>
              </a:rPr>
              <a:t> Una gestione </a:t>
            </a:r>
            <a:r>
              <a:rPr lang="en-US" sz="1600" dirty="0" err="1">
                <a:latin typeface="Garamond" panose="02020404030301010803" pitchFamily="18" charset="0"/>
              </a:rPr>
              <a:t>accurata</a:t>
            </a:r>
            <a:r>
              <a:rPr lang="en-US" sz="1600" dirty="0">
                <a:latin typeface="Garamond" panose="02020404030301010803" pitchFamily="18" charset="0"/>
              </a:rPr>
              <a:t> del fascicolo di parte consente di evitare </a:t>
            </a:r>
            <a:r>
              <a:rPr lang="en-US" sz="1600" dirty="0" err="1">
                <a:latin typeface="Garamond" panose="02020404030301010803" pitchFamily="18" charset="0"/>
              </a:rPr>
              <a:t>contestazioni</a:t>
            </a:r>
            <a:r>
              <a:rPr lang="en-US" sz="1600" dirty="0">
                <a:latin typeface="Garamond" panose="02020404030301010803" pitchFamily="18" charset="0"/>
              </a:rPr>
              <a:t> e garantire la </a:t>
            </a:r>
            <a:r>
              <a:rPr lang="en-US" sz="1600" dirty="0" err="1">
                <a:latin typeface="Garamond" panose="02020404030301010803" pitchFamily="18" charset="0"/>
              </a:rPr>
              <a:t>piena</a:t>
            </a:r>
            <a:r>
              <a:rPr lang="en-US" sz="1600" dirty="0">
                <a:latin typeface="Garamond" panose="02020404030301010803" pitchFamily="18" charset="0"/>
              </a:rPr>
              <a:t> </a:t>
            </a:r>
            <a:r>
              <a:rPr lang="en-US" sz="1600" dirty="0" err="1">
                <a:latin typeface="Garamond" panose="02020404030301010803" pitchFamily="18" charset="0"/>
              </a:rPr>
              <a:t>operatività</a:t>
            </a:r>
            <a:r>
              <a:rPr lang="en-US" sz="1600" dirty="0">
                <a:latin typeface="Garamond" panose="02020404030301010803" pitchFamily="18" charset="0"/>
              </a:rPr>
              <a:t> del processo telematico in appello.</a:t>
            </a:r>
            <a:endParaRPr lang="it-IT" sz="1600" dirty="0">
              <a:latin typeface="Garamond" panose="02020404030301010803" pitchFamily="18" charset="0"/>
            </a:endParaRPr>
          </a:p>
          <a:p>
            <a:pPr>
              <a:buNone/>
            </a:pPr>
            <a:endParaRPr lang="en-US" sz="1100" dirty="0">
              <a:solidFill>
                <a:srgbClr val="242424"/>
              </a:solidFill>
              <a:latin typeface="Segoe UI"/>
              <a:cs typeface="Segoe UI"/>
            </a:endParaRPr>
          </a:p>
          <a:p>
            <a:pPr marL="0" indent="0">
              <a:spcBef>
                <a:spcPts val="2500"/>
              </a:spcBef>
              <a:buNone/>
            </a:pPr>
            <a:endParaRPr lang="en-US" b="1" dirty="0"/>
          </a:p>
        </p:txBody>
      </p:sp>
    </p:spTree>
    <p:extLst>
      <p:ext uri="{BB962C8B-B14F-4D97-AF65-F5344CB8AC3E}">
        <p14:creationId xmlns:p14="http://schemas.microsoft.com/office/powerpoint/2010/main" val="19737216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9D07343-61D1-736D-0FB9-18548989D5CA}"/>
              </a:ext>
            </a:extLst>
          </p:cNvPr>
          <p:cNvSpPr>
            <a:spLocks noGrp="1"/>
          </p:cNvSpPr>
          <p:nvPr>
            <p:ph type="title"/>
          </p:nvPr>
        </p:nvSpPr>
        <p:spPr>
          <a:xfrm>
            <a:off x="5867400" y="685801"/>
            <a:ext cx="5807105" cy="1447800"/>
          </a:xfrm>
        </p:spPr>
        <p:txBody>
          <a:bodyPr anchor="t">
            <a:normAutofit/>
          </a:bodyPr>
          <a:lstStyle/>
          <a:p>
            <a:r>
              <a:rPr lang="it-IT" dirty="0"/>
              <a:t>SUB PROCEDIMENTI</a:t>
            </a:r>
            <a:br>
              <a:rPr lang="it-IT" dirty="0"/>
            </a:br>
            <a:endParaRPr lang="it-IT" dirty="0"/>
          </a:p>
        </p:txBody>
      </p:sp>
      <p:pic>
        <p:nvPicPr>
          <p:cNvPr id="6" name="Segnaposto immagine 5">
            <a:extLst>
              <a:ext uri="{FF2B5EF4-FFF2-40B4-BE49-F238E27FC236}">
                <a16:creationId xmlns:a16="http://schemas.microsoft.com/office/drawing/2014/main" id="{46146D77-DDA6-D308-B10C-D5D577FFE0FC}"/>
              </a:ext>
            </a:extLst>
          </p:cNvPr>
          <p:cNvPicPr>
            <a:picLocks noGrp="1" noChangeAspect="1"/>
          </p:cNvPicPr>
          <p:nvPr>
            <p:ph type="pic" sz="quarter" idx="13"/>
          </p:nvPr>
        </p:nvPicPr>
        <p:blipFill>
          <a:blip r:embed="rId2"/>
          <a:srcRect l="5787" r="5787"/>
          <a:stretch/>
        </p:blipFill>
        <p:spPr>
          <a:xfrm>
            <a:off x="533399" y="533754"/>
            <a:ext cx="4419601" cy="5788048"/>
          </a:xfrm>
          <a:prstGeom prst="rect">
            <a:avLst/>
          </a:prstGeom>
          <a:noFill/>
          <a:effectLst>
            <a:outerShdw blurRad="203200" dist="12700" dir="7800000" algn="r" rotWithShape="0">
              <a:prstClr val="black">
                <a:alpha val="10000"/>
              </a:prstClr>
            </a:outerShdw>
          </a:effectLst>
        </p:spPr>
      </p:pic>
      <p:sp>
        <p:nvSpPr>
          <p:cNvPr id="4" name="Segnaposto contenuto 3">
            <a:extLst>
              <a:ext uri="{FF2B5EF4-FFF2-40B4-BE49-F238E27FC236}">
                <a16:creationId xmlns:a16="http://schemas.microsoft.com/office/drawing/2014/main" id="{0CF4E37C-CC08-F902-BAB1-E2FBD14A4BE0}"/>
              </a:ext>
            </a:extLst>
          </p:cNvPr>
          <p:cNvSpPr>
            <a:spLocks noGrp="1"/>
          </p:cNvSpPr>
          <p:nvPr>
            <p:ph idx="1"/>
          </p:nvPr>
        </p:nvSpPr>
        <p:spPr>
          <a:xfrm>
            <a:off x="5791200" y="2133600"/>
            <a:ext cx="5883305" cy="4191000"/>
          </a:xfrm>
        </p:spPr>
        <p:txBody>
          <a:bodyPr>
            <a:normAutofit/>
          </a:bodyPr>
          <a:lstStyle/>
          <a:p>
            <a:r>
              <a:rPr lang="it-IT" sz="2000" dirty="0"/>
              <a:t>Gli atti trasmessi dagli avvocati per l’apertura dei sub procedimenti (ISE e CEM) si possono caricare solo sul fascicolo del merito, in passato si potevano inserire in entrambi. Inoltre gli atti successivi, ad esempio una costituzione valevole sia per il merito che per l’ISE, la si può allegare solo ad uno dei due fascicoli</a:t>
            </a:r>
          </a:p>
          <a:p>
            <a:r>
              <a:rPr lang="it-IT" sz="2000" u="sng" dirty="0"/>
              <a:t>Suggerimento</a:t>
            </a:r>
            <a:r>
              <a:rPr lang="it-IT" sz="2000" dirty="0"/>
              <a:t>: consentire di caricare gli atti ricevuti su entrambi i fascicoli laddove vi è necessità.</a:t>
            </a:r>
          </a:p>
          <a:p>
            <a:endParaRPr lang="it-IT" dirty="0"/>
          </a:p>
        </p:txBody>
      </p:sp>
    </p:spTree>
    <p:extLst>
      <p:ext uri="{BB962C8B-B14F-4D97-AF65-F5344CB8AC3E}">
        <p14:creationId xmlns:p14="http://schemas.microsoft.com/office/powerpoint/2010/main" val="7787581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A81E25-65BA-A0E9-6388-A09D8C01A440}"/>
              </a:ext>
            </a:extLst>
          </p:cNvPr>
          <p:cNvSpPr>
            <a:spLocks noGrp="1"/>
          </p:cNvSpPr>
          <p:nvPr>
            <p:ph type="title"/>
          </p:nvPr>
        </p:nvSpPr>
        <p:spPr>
          <a:xfrm>
            <a:off x="426997" y="3018408"/>
            <a:ext cx="8961120" cy="3247475"/>
          </a:xfrm>
        </p:spPr>
        <p:txBody>
          <a:bodyPr anchor="b">
            <a:normAutofit/>
          </a:bodyPr>
          <a:lstStyle/>
          <a:p>
            <a:r>
              <a:rPr lang="en-US" dirty="0"/>
              <a:t>CRITICITA’ E SUGGERIMENTI</a:t>
            </a:r>
          </a:p>
        </p:txBody>
      </p:sp>
    </p:spTree>
    <p:extLst>
      <p:ext uri="{BB962C8B-B14F-4D97-AF65-F5344CB8AC3E}">
        <p14:creationId xmlns:p14="http://schemas.microsoft.com/office/powerpoint/2010/main" val="11231184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40711EB-E6B2-4BE3-7374-DD8DB425AE15}"/>
              </a:ext>
            </a:extLst>
          </p:cNvPr>
          <p:cNvSpPr>
            <a:spLocks noGrp="1"/>
          </p:cNvSpPr>
          <p:nvPr>
            <p:ph type="title"/>
          </p:nvPr>
        </p:nvSpPr>
        <p:spPr/>
        <p:txBody>
          <a:bodyPr/>
          <a:lstStyle/>
          <a:p>
            <a:r>
              <a:rPr lang="it-IT" dirty="0"/>
              <a:t>CRITICITA’ OPERATIVE</a:t>
            </a:r>
          </a:p>
        </p:txBody>
      </p:sp>
      <p:pic>
        <p:nvPicPr>
          <p:cNvPr id="6" name="Segnaposto immagine 5">
            <a:extLst>
              <a:ext uri="{FF2B5EF4-FFF2-40B4-BE49-F238E27FC236}">
                <a16:creationId xmlns:a16="http://schemas.microsoft.com/office/drawing/2014/main" id="{D5D3B6BA-6F57-E3AC-EFA1-657B4CA29B86}"/>
              </a:ext>
            </a:extLst>
          </p:cNvPr>
          <p:cNvPicPr>
            <a:picLocks noGrp="1" noChangeAspect="1"/>
          </p:cNvPicPr>
          <p:nvPr>
            <p:ph type="pic" sz="quarter" idx="13"/>
          </p:nvPr>
        </p:nvPicPr>
        <p:blipFill>
          <a:blip r:embed="rId2"/>
          <a:srcRect l="27711" r="27711"/>
          <a:stretch/>
        </p:blipFill>
        <p:spPr>
          <a:prstGeom prst="rect">
            <a:avLst/>
          </a:prstGeom>
          <a:blipFill>
            <a:blip r:embed="rId3">
              <a:alphaModFix amt="70000"/>
            </a:blip>
            <a:stretch>
              <a:fillRect/>
            </a:stretch>
          </a:blipFill>
          <a:effectLst>
            <a:outerShdw blurRad="203200" dist="12700" dir="7800000" algn="r" rotWithShape="0">
              <a:prstClr val="black">
                <a:alpha val="10000"/>
              </a:prstClr>
            </a:outerShdw>
          </a:effectLst>
        </p:spPr>
      </p:pic>
      <p:sp>
        <p:nvSpPr>
          <p:cNvPr id="4" name="Segnaposto contenuto 3">
            <a:extLst>
              <a:ext uri="{FF2B5EF4-FFF2-40B4-BE49-F238E27FC236}">
                <a16:creationId xmlns:a16="http://schemas.microsoft.com/office/drawing/2014/main" id="{B334169E-5235-D14C-E7FA-F63BB09FA192}"/>
              </a:ext>
            </a:extLst>
          </p:cNvPr>
          <p:cNvSpPr>
            <a:spLocks noGrp="1"/>
          </p:cNvSpPr>
          <p:nvPr>
            <p:ph idx="1"/>
          </p:nvPr>
        </p:nvSpPr>
        <p:spPr/>
        <p:txBody>
          <a:bodyPr/>
          <a:lstStyle/>
          <a:p>
            <a:pPr lvl="0"/>
            <a:r>
              <a:rPr lang="it-IT" sz="2400" dirty="0">
                <a:latin typeface="Garamond" panose="02020404030301010803" pitchFamily="18" charset="0"/>
              </a:rPr>
              <a:t>Errori tecnici e scarti nei depositi (file illeggibili, firma digitale, dimensioni)</a:t>
            </a:r>
          </a:p>
          <a:p>
            <a:pPr lvl="0"/>
            <a:r>
              <a:rPr lang="it-IT" sz="2400" dirty="0">
                <a:latin typeface="Garamond" panose="02020404030301010803" pitchFamily="18" charset="0"/>
              </a:rPr>
              <a:t>Rimessione in termini per malfunzionamenti non imputabili (Cass. 1348/2024)</a:t>
            </a:r>
          </a:p>
          <a:p>
            <a:pPr lvl="0"/>
            <a:r>
              <a:rPr lang="it-IT" sz="2400" dirty="0">
                <a:latin typeface="Garamond" panose="02020404030301010803" pitchFamily="18" charset="0"/>
              </a:rPr>
              <a:t>Fascicoli incoerenti: rischio di incompletezza documentale</a:t>
            </a:r>
          </a:p>
          <a:p>
            <a:endParaRPr lang="it-IT" dirty="0"/>
          </a:p>
        </p:txBody>
      </p:sp>
    </p:spTree>
    <p:extLst>
      <p:ext uri="{BB962C8B-B14F-4D97-AF65-F5344CB8AC3E}">
        <p14:creationId xmlns:p14="http://schemas.microsoft.com/office/powerpoint/2010/main" val="2280546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6840C19-FEA6-FFDC-94A7-12AE16303F56}"/>
              </a:ext>
            </a:extLst>
          </p:cNvPr>
          <p:cNvSpPr>
            <a:spLocks noGrp="1"/>
          </p:cNvSpPr>
          <p:nvPr>
            <p:ph type="title"/>
          </p:nvPr>
        </p:nvSpPr>
        <p:spPr>
          <a:xfrm>
            <a:off x="7007497" y="691868"/>
            <a:ext cx="4660247" cy="1439210"/>
          </a:xfrm>
        </p:spPr>
        <p:txBody>
          <a:bodyPr anchor="t">
            <a:normAutofit/>
          </a:bodyPr>
          <a:lstStyle/>
          <a:p>
            <a:r>
              <a:rPr lang="it-IT" b="1" dirty="0"/>
              <a:t>Pubblicazione delle Sentenze</a:t>
            </a:r>
            <a:endParaRPr lang="it-IT" dirty="0"/>
          </a:p>
        </p:txBody>
      </p:sp>
      <p:pic>
        <p:nvPicPr>
          <p:cNvPr id="6" name="Immagine 5">
            <a:extLst>
              <a:ext uri="{FF2B5EF4-FFF2-40B4-BE49-F238E27FC236}">
                <a16:creationId xmlns:a16="http://schemas.microsoft.com/office/drawing/2014/main" id="{9F7619DC-3C5F-39DB-976E-87B3E8118639}"/>
              </a:ext>
            </a:extLst>
          </p:cNvPr>
          <p:cNvPicPr>
            <a:picLocks noChangeAspect="1"/>
          </p:cNvPicPr>
          <p:nvPr/>
        </p:nvPicPr>
        <p:blipFill>
          <a:blip r:embed="rId2"/>
          <a:srcRect l="15201" r="15305" b="1"/>
          <a:stretch>
            <a:fillRect/>
          </a:stretch>
        </p:blipFill>
        <p:spPr>
          <a:xfrm>
            <a:off x="533400" y="533399"/>
            <a:ext cx="6029286" cy="5791201"/>
          </a:xfrm>
          <a:prstGeom prst="rect">
            <a:avLst/>
          </a:prstGeom>
          <a:noFill/>
          <a:effectLst>
            <a:outerShdw blurRad="203200" dist="12700" dir="7800000" algn="r" rotWithShape="0">
              <a:prstClr val="black">
                <a:alpha val="10000"/>
              </a:prstClr>
            </a:outerShdw>
          </a:effectLst>
        </p:spPr>
      </p:pic>
      <p:sp>
        <p:nvSpPr>
          <p:cNvPr id="4" name="Segnaposto contenuto 3">
            <a:extLst>
              <a:ext uri="{FF2B5EF4-FFF2-40B4-BE49-F238E27FC236}">
                <a16:creationId xmlns:a16="http://schemas.microsoft.com/office/drawing/2014/main" id="{CE715E9A-8C07-23ED-E2C9-56D5D13CD147}"/>
              </a:ext>
            </a:extLst>
          </p:cNvPr>
          <p:cNvSpPr>
            <a:spLocks noGrp="1"/>
          </p:cNvSpPr>
          <p:nvPr>
            <p:ph idx="1"/>
          </p:nvPr>
        </p:nvSpPr>
        <p:spPr>
          <a:xfrm>
            <a:off x="7007497" y="2211184"/>
            <a:ext cx="4660247" cy="4113415"/>
          </a:xfrm>
        </p:spPr>
        <p:txBody>
          <a:bodyPr>
            <a:normAutofit/>
          </a:bodyPr>
          <a:lstStyle/>
          <a:p>
            <a:pPr lvl="0"/>
            <a:r>
              <a:rPr lang="it-IT"/>
              <a:t>Deposito telematico coincide con pubblicazione (data e numero assegnati automaticamente)</a:t>
            </a:r>
          </a:p>
          <a:p>
            <a:pPr lvl="0"/>
            <a:r>
              <a:rPr lang="it-IT"/>
              <a:t>Intervento manuale del cancelliere per correzioni data decisione e aggiornamento del registro sentenze depositate </a:t>
            </a:r>
          </a:p>
          <a:p>
            <a:endParaRPr lang="it-IT" dirty="0"/>
          </a:p>
        </p:txBody>
      </p:sp>
    </p:spTree>
    <p:extLst>
      <p:ext uri="{BB962C8B-B14F-4D97-AF65-F5344CB8AC3E}">
        <p14:creationId xmlns:p14="http://schemas.microsoft.com/office/powerpoint/2010/main" val="11507555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E7AE2-85A8-266C-7B37-7BA79DCE2CB5}"/>
              </a:ext>
            </a:extLst>
          </p:cNvPr>
          <p:cNvSpPr>
            <a:spLocks noGrp="1"/>
          </p:cNvSpPr>
          <p:nvPr>
            <p:ph type="title"/>
          </p:nvPr>
        </p:nvSpPr>
        <p:spPr>
          <a:xfrm>
            <a:off x="4977971" y="691867"/>
            <a:ext cx="6680630" cy="603534"/>
          </a:xfrm>
        </p:spPr>
        <p:txBody>
          <a:bodyPr anchor="t">
            <a:normAutofit/>
          </a:bodyPr>
          <a:lstStyle/>
          <a:p>
            <a:r>
              <a:rPr lang="en-US" dirty="0"/>
              <a:t>DEPOSITO AUTOMATICO DI SENTENZE</a:t>
            </a:r>
          </a:p>
        </p:txBody>
      </p:sp>
      <p:sp>
        <p:nvSpPr>
          <p:cNvPr id="4" name="Content Placeholder 3">
            <a:extLst>
              <a:ext uri="{FF2B5EF4-FFF2-40B4-BE49-F238E27FC236}">
                <a16:creationId xmlns:a16="http://schemas.microsoft.com/office/drawing/2014/main" id="{FD644099-CBF9-94FE-37BE-F50152D19464}"/>
              </a:ext>
            </a:extLst>
          </p:cNvPr>
          <p:cNvSpPr>
            <a:spLocks noGrp="1"/>
          </p:cNvSpPr>
          <p:nvPr>
            <p:ph idx="1"/>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977971" y="2010699"/>
            <a:ext cx="6680630" cy="4313902"/>
          </a:xfrm>
        </p:spPr>
        <p:txBody>
          <a:bodyPr vert="horz" lIns="91440" tIns="45720" rIns="91440" bIns="45720" rtlCol="0" anchor="t">
            <a:normAutofit/>
          </a:bodyPr>
          <a:lstStyle/>
          <a:p>
            <a:pPr>
              <a:buNone/>
            </a:pPr>
            <a:r>
              <a:rPr lang="it-IT" b="1" dirty="0"/>
              <a:t>Variazione stato fascicolo</a:t>
            </a:r>
            <a:endParaRPr lang="it-IT" dirty="0"/>
          </a:p>
          <a:p>
            <a:r>
              <a:rPr lang="it-IT" sz="1600" dirty="0"/>
              <a:t>A seguito di pubblicazione in automatico della sentenza da parte del sistema, lo stato del fascicolo resta invariato, pertanto, il fascicolo </a:t>
            </a:r>
            <a:r>
              <a:rPr lang="it-IT" sz="1600" b="1" dirty="0"/>
              <a:t>non</a:t>
            </a:r>
            <a:r>
              <a:rPr lang="it-IT" sz="1600" dirty="0"/>
              <a:t> risultando </a:t>
            </a:r>
            <a:r>
              <a:rPr lang="it-IT" sz="1600" b="1" i="1" dirty="0"/>
              <a:t>definito</a:t>
            </a:r>
            <a:r>
              <a:rPr lang="it-IT" sz="1600" dirty="0"/>
              <a:t> fin quando il cancelliere non procede con “l’incombenza post pubblicazione”, ossia con </a:t>
            </a:r>
            <a:r>
              <a:rPr lang="it-IT" sz="1600" u="sng" dirty="0"/>
              <a:t>l’inserimento della data di presa in decisione, </a:t>
            </a:r>
          </a:p>
          <a:p>
            <a:r>
              <a:rPr lang="it-IT" sz="1600" dirty="0"/>
              <a:t>il  “Registro delle sentenze pubblicate” non è aggiornato  con conseguente disallineamento statistico tra pendenti e definiti</a:t>
            </a:r>
          </a:p>
          <a:p>
            <a:pPr>
              <a:buNone/>
            </a:pPr>
            <a:r>
              <a:rPr lang="en-US" b="1" dirty="0" err="1"/>
              <a:t>Suggerimento</a:t>
            </a:r>
            <a:r>
              <a:rPr lang="en-US" b="1" dirty="0"/>
              <a:t>:</a:t>
            </a:r>
          </a:p>
          <a:p>
            <a:pPr>
              <a:buNone/>
            </a:pPr>
            <a:r>
              <a:rPr lang="it-IT" dirty="0"/>
              <a:t>sarebbe opportuno che il registro si aggiornasse  con la pubblicazione automatica della sentenza</a:t>
            </a:r>
            <a:endParaRPr lang="en-US" b="1" dirty="0"/>
          </a:p>
        </p:txBody>
      </p:sp>
      <p:pic>
        <p:nvPicPr>
          <p:cNvPr id="8" name="Immagine 7">
            <a:extLst>
              <a:ext uri="{FF2B5EF4-FFF2-40B4-BE49-F238E27FC236}">
                <a16:creationId xmlns:a16="http://schemas.microsoft.com/office/drawing/2014/main" id="{B45DD8F4-8616-C968-A480-66791C19754F}"/>
              </a:ext>
            </a:extLst>
          </p:cNvPr>
          <p:cNvPicPr>
            <a:picLocks noChangeAspect="1"/>
          </p:cNvPicPr>
          <p:nvPr/>
        </p:nvPicPr>
        <p:blipFill>
          <a:blip r:embed="rId3"/>
          <a:stretch>
            <a:fillRect/>
          </a:stretch>
        </p:blipFill>
        <p:spPr>
          <a:xfrm>
            <a:off x="228600" y="152400"/>
            <a:ext cx="4572000" cy="6400800"/>
          </a:xfrm>
          <a:prstGeom prst="rect">
            <a:avLst/>
          </a:prstGeom>
        </p:spPr>
      </p:pic>
    </p:spTree>
    <p:extLst>
      <p:ext uri="{BB962C8B-B14F-4D97-AF65-F5344CB8AC3E}">
        <p14:creationId xmlns:p14="http://schemas.microsoft.com/office/powerpoint/2010/main" val="24017257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E777F1B-BAD4-1F64-1E40-4D0FD03FF0D6}"/>
              </a:ext>
            </a:extLst>
          </p:cNvPr>
          <p:cNvSpPr>
            <a:spLocks noGrp="1"/>
          </p:cNvSpPr>
          <p:nvPr>
            <p:ph type="title"/>
          </p:nvPr>
        </p:nvSpPr>
        <p:spPr>
          <a:xfrm>
            <a:off x="5257800" y="512011"/>
            <a:ext cx="6400800" cy="1259920"/>
          </a:xfrm>
        </p:spPr>
        <p:txBody>
          <a:bodyPr anchor="b">
            <a:normAutofit/>
          </a:bodyPr>
          <a:lstStyle/>
          <a:p>
            <a:r>
              <a:rPr lang="it-IT" sz="2000" dirty="0"/>
              <a:t>Comunicazione alle parti della pubblicazione della sentenza</a:t>
            </a:r>
            <a:br>
              <a:rPr lang="it-IT" sz="2000" dirty="0"/>
            </a:br>
            <a:endParaRPr lang="it-IT" sz="2000" dirty="0"/>
          </a:p>
        </p:txBody>
      </p:sp>
      <p:pic>
        <p:nvPicPr>
          <p:cNvPr id="6" name="Segnaposto immagine 5">
            <a:extLst>
              <a:ext uri="{FF2B5EF4-FFF2-40B4-BE49-F238E27FC236}">
                <a16:creationId xmlns:a16="http://schemas.microsoft.com/office/drawing/2014/main" id="{9A55F670-72DD-CF4B-BF54-9FBAEAA54230}"/>
              </a:ext>
            </a:extLst>
          </p:cNvPr>
          <p:cNvPicPr>
            <a:picLocks noGrp="1" noChangeAspect="1"/>
          </p:cNvPicPr>
          <p:nvPr>
            <p:ph type="pic" sz="quarter" idx="13"/>
          </p:nvPr>
        </p:nvPicPr>
        <p:blipFill>
          <a:blip r:embed="rId2"/>
          <a:srcRect l="9160" r="9160"/>
          <a:stretch/>
        </p:blipFill>
        <p:spPr>
          <a:xfrm>
            <a:off x="533440" y="533399"/>
            <a:ext cx="4190960" cy="5791199"/>
          </a:xfrm>
          <a:prstGeom prst="rect">
            <a:avLst/>
          </a:prstGeom>
          <a:noFill/>
          <a:effectLst>
            <a:outerShdw blurRad="203200" dist="12700" dir="7800000" algn="r" rotWithShape="0">
              <a:prstClr val="black">
                <a:alpha val="10000"/>
              </a:prstClr>
            </a:outerShdw>
          </a:effectLst>
        </p:spPr>
      </p:pic>
      <p:sp>
        <p:nvSpPr>
          <p:cNvPr id="4" name="Segnaposto contenuto 3">
            <a:extLst>
              <a:ext uri="{FF2B5EF4-FFF2-40B4-BE49-F238E27FC236}">
                <a16:creationId xmlns:a16="http://schemas.microsoft.com/office/drawing/2014/main" id="{CE6ECBE1-322F-76E8-9B30-82487DC0AC1A}"/>
              </a:ext>
            </a:extLst>
          </p:cNvPr>
          <p:cNvSpPr>
            <a:spLocks noGrp="1"/>
          </p:cNvSpPr>
          <p:nvPr>
            <p:ph idx="1"/>
          </p:nvPr>
        </p:nvSpPr>
        <p:spPr>
          <a:xfrm>
            <a:off x="5257800" y="2170611"/>
            <a:ext cx="6414051" cy="4162372"/>
          </a:xfrm>
        </p:spPr>
        <p:txBody>
          <a:bodyPr>
            <a:normAutofit/>
          </a:bodyPr>
          <a:lstStyle/>
          <a:p>
            <a:r>
              <a:rPr lang="it-IT" dirty="0"/>
              <a:t>Comunicazione esclusivamente tramite PEC (eliminazione biglietto di cancelleria)</a:t>
            </a:r>
          </a:p>
          <a:p>
            <a:r>
              <a:rPr lang="it-IT" sz="1600" dirty="0"/>
              <a:t>In passato, contestualmente all’accettazione manuale della sentenza, si aveva l’opportunità di far partire le comunicazioni per le parti. Diversamente ora con l’accettazione automatica, dopo aver proceduto “all’incombenza post pubblicazione”, bisogna effettuare due passaggi per rientrare nello storico del fascicolo, selezionare l’evento e poi far partire le comunicazioni, ciò oltre a rallentare la procedura comporta anche il rischio che tale comunicazione possa saltare.</a:t>
            </a:r>
          </a:p>
          <a:p>
            <a:r>
              <a:rPr lang="it-IT" sz="1600" u="sng" dirty="0"/>
              <a:t>Suggerimento</a:t>
            </a:r>
            <a:r>
              <a:rPr lang="it-IT" sz="1600" dirty="0"/>
              <a:t>: sarebbe opportuno che nella schermata “incombenze post pubblicazione” oltre al tasto “dettagli” fosse presente anche i tasto “storico”, che attualmente è posto come sottofinestra del tasto “dettagli”.</a:t>
            </a:r>
          </a:p>
          <a:p>
            <a:endParaRPr lang="it-IT" sz="1300" dirty="0"/>
          </a:p>
        </p:txBody>
      </p:sp>
      <p:pic>
        <p:nvPicPr>
          <p:cNvPr id="7" name="Content Placeholder 4" descr="Email communication online messaging tablet computer desk">
            <a:extLst>
              <a:ext uri="{FF2B5EF4-FFF2-40B4-BE49-F238E27FC236}">
                <a16:creationId xmlns:a16="http://schemas.microsoft.com/office/drawing/2014/main" id="{1B409D0E-F95C-0A76-9115-A62A842DE5E1}"/>
              </a:ext>
            </a:extLst>
          </p:cNvPr>
          <p:cNvPicPr>
            <a:picLocks noChangeAspect="1"/>
          </p:cNvPicPr>
          <p:nvPr/>
        </p:nvPicPr>
        <p:blipFill>
          <a:blip r:embed="rId3"/>
          <a:srcRect l="39595" r="18447"/>
          <a:stretch>
            <a:fillRect/>
          </a:stretch>
        </p:blipFill>
        <p:spPr>
          <a:xfrm>
            <a:off x="533400" y="533400"/>
            <a:ext cx="4190960" cy="5811924"/>
          </a:xfrm>
          <a:prstGeom prst="rect">
            <a:avLst/>
          </a:prstGeom>
          <a:noFill/>
          <a:effectLst>
            <a:outerShdw blurRad="203200" dist="12700" dir="7800000" algn="r" rotWithShape="0">
              <a:prstClr val="black">
                <a:alpha val="10000"/>
              </a:prstClr>
            </a:outerShdw>
          </a:effectLst>
        </p:spPr>
      </p:pic>
    </p:spTree>
    <p:extLst>
      <p:ext uri="{BB962C8B-B14F-4D97-AF65-F5344CB8AC3E}">
        <p14:creationId xmlns:p14="http://schemas.microsoft.com/office/powerpoint/2010/main" val="26130040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C21388C-ADFE-F194-748C-C886318D8A9F}"/>
              </a:ext>
            </a:extLst>
          </p:cNvPr>
          <p:cNvSpPr>
            <a:spLocks noGrp="1"/>
          </p:cNvSpPr>
          <p:nvPr>
            <p:ph type="title"/>
          </p:nvPr>
        </p:nvSpPr>
        <p:spPr>
          <a:xfrm>
            <a:off x="6934200" y="761999"/>
            <a:ext cx="4740305" cy="1941547"/>
          </a:xfrm>
        </p:spPr>
        <p:txBody>
          <a:bodyPr anchor="t">
            <a:normAutofit/>
          </a:bodyPr>
          <a:lstStyle/>
          <a:p>
            <a:r>
              <a:rPr lang="it-IT" sz="2700" dirty="0"/>
              <a:t>IN AGGIORNAMENTO MULTIPLO</a:t>
            </a:r>
            <a:br>
              <a:rPr lang="it-IT" sz="2700" dirty="0"/>
            </a:br>
            <a:endParaRPr lang="it-IT" sz="2700" dirty="0"/>
          </a:p>
        </p:txBody>
      </p:sp>
      <p:pic>
        <p:nvPicPr>
          <p:cNvPr id="6" name="Segnaposto immagine 5">
            <a:extLst>
              <a:ext uri="{FF2B5EF4-FFF2-40B4-BE49-F238E27FC236}">
                <a16:creationId xmlns:a16="http://schemas.microsoft.com/office/drawing/2014/main" id="{BE98ECA3-58E9-46A3-DC26-05BF20935B6F}"/>
              </a:ext>
            </a:extLst>
          </p:cNvPr>
          <p:cNvPicPr>
            <a:picLocks noGrp="1" noChangeAspect="1"/>
          </p:cNvPicPr>
          <p:nvPr>
            <p:ph type="pic" sz="quarter" idx="13"/>
          </p:nvPr>
        </p:nvPicPr>
        <p:blipFill>
          <a:blip r:embed="rId2"/>
          <a:srcRect l="5787" r="5787"/>
          <a:stretch/>
        </p:blipFill>
        <p:spPr>
          <a:xfrm>
            <a:off x="533399" y="533754"/>
            <a:ext cx="5715001" cy="5788048"/>
          </a:xfrm>
          <a:prstGeom prst="rect">
            <a:avLst/>
          </a:prstGeom>
          <a:noFill/>
          <a:effectLst>
            <a:outerShdw blurRad="203200" dist="12700" dir="7800000" algn="r" rotWithShape="0">
              <a:prstClr val="black">
                <a:alpha val="10000"/>
              </a:prstClr>
            </a:outerShdw>
          </a:effectLst>
        </p:spPr>
      </p:pic>
      <p:sp>
        <p:nvSpPr>
          <p:cNvPr id="4" name="Segnaposto contenuto 3">
            <a:extLst>
              <a:ext uri="{FF2B5EF4-FFF2-40B4-BE49-F238E27FC236}">
                <a16:creationId xmlns:a16="http://schemas.microsoft.com/office/drawing/2014/main" id="{EA20FAC1-90C6-782A-DD06-1276F2FE17C1}"/>
              </a:ext>
            </a:extLst>
          </p:cNvPr>
          <p:cNvSpPr>
            <a:spLocks noGrp="1"/>
          </p:cNvSpPr>
          <p:nvPr>
            <p:ph idx="1"/>
          </p:nvPr>
        </p:nvSpPr>
        <p:spPr>
          <a:xfrm>
            <a:off x="6934200" y="2971800"/>
            <a:ext cx="4740305" cy="3352800"/>
          </a:xfrm>
        </p:spPr>
        <p:txBody>
          <a:bodyPr>
            <a:normAutofit/>
          </a:bodyPr>
          <a:lstStyle/>
          <a:p>
            <a:r>
              <a:rPr lang="it-IT" sz="2400" u="sng" dirty="0"/>
              <a:t>Suggerimento</a:t>
            </a:r>
            <a:r>
              <a:rPr lang="it-IT" sz="2400" dirty="0"/>
              <a:t>: inserire la voce “REVOCA UDIENZA E FISSAZIONE TERMINE PER NOTE IN SOST.UDIENZA”</a:t>
            </a:r>
          </a:p>
          <a:p>
            <a:endParaRPr lang="it-IT" dirty="0"/>
          </a:p>
        </p:txBody>
      </p:sp>
    </p:spTree>
    <p:extLst>
      <p:ext uri="{BB962C8B-B14F-4D97-AF65-F5344CB8AC3E}">
        <p14:creationId xmlns:p14="http://schemas.microsoft.com/office/powerpoint/2010/main" val="12874324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0947BF5-709F-0623-301F-F92E7F33FD18}"/>
              </a:ext>
            </a:extLst>
          </p:cNvPr>
          <p:cNvSpPr>
            <a:spLocks noGrp="1"/>
          </p:cNvSpPr>
          <p:nvPr>
            <p:ph type="title"/>
          </p:nvPr>
        </p:nvSpPr>
        <p:spPr>
          <a:xfrm>
            <a:off x="4977971" y="691867"/>
            <a:ext cx="6680630" cy="832134"/>
          </a:xfrm>
        </p:spPr>
        <p:txBody>
          <a:bodyPr>
            <a:normAutofit fontScale="90000"/>
          </a:bodyPr>
          <a:lstStyle/>
          <a:p>
            <a:r>
              <a:rPr lang="it-IT" dirty="0"/>
              <a:t>RINVII FASCICOLI IN TRATTAZIONE SCRITTA</a:t>
            </a:r>
            <a:br>
              <a:rPr lang="it-IT" dirty="0"/>
            </a:br>
            <a:endParaRPr lang="it-IT" dirty="0"/>
          </a:p>
        </p:txBody>
      </p:sp>
      <p:sp>
        <p:nvSpPr>
          <p:cNvPr id="3" name="Segnaposto immagine 2">
            <a:extLst>
              <a:ext uri="{FF2B5EF4-FFF2-40B4-BE49-F238E27FC236}">
                <a16:creationId xmlns:a16="http://schemas.microsoft.com/office/drawing/2014/main" id="{1C3B49D1-5D71-B00D-E426-3799F7653DD6}"/>
              </a:ext>
            </a:extLst>
          </p:cNvPr>
          <p:cNvSpPr>
            <a:spLocks noGrp="1"/>
          </p:cNvSpPr>
          <p:nvPr>
            <p:ph type="pic" sz="quarter" idx="13"/>
          </p:nvPr>
        </p:nvSpPr>
        <p:spPr/>
        <p:txBody>
          <a:bodyPr/>
          <a:lstStyle/>
          <a:p>
            <a:endParaRPr lang="it-IT"/>
          </a:p>
        </p:txBody>
      </p:sp>
      <p:sp>
        <p:nvSpPr>
          <p:cNvPr id="4" name="Segnaposto contenuto 3">
            <a:extLst>
              <a:ext uri="{FF2B5EF4-FFF2-40B4-BE49-F238E27FC236}">
                <a16:creationId xmlns:a16="http://schemas.microsoft.com/office/drawing/2014/main" id="{CF055C20-DBB7-68AE-7230-40057DFB3B0B}"/>
              </a:ext>
            </a:extLst>
          </p:cNvPr>
          <p:cNvSpPr>
            <a:spLocks noGrp="1"/>
          </p:cNvSpPr>
          <p:nvPr>
            <p:ph idx="1"/>
          </p:nvPr>
        </p:nvSpPr>
        <p:spPr/>
        <p:txBody>
          <a:bodyPr/>
          <a:lstStyle/>
          <a:p>
            <a:r>
              <a:rPr lang="it-IT" sz="1800" dirty="0"/>
              <a:t>A seguito di un rinvio il fascicolo, per il quale era stata disposta la Trattazione Scritta, lo stesso riporta lo stato di “Attesa esito di discussione” e non quello di “Attesa esito di discussione collegiale”, questo comporta che non è possibile eseguire alcun aggiornamento, pertanto il cancelliere deve effettuare una modifica manuale dello stato per poter aggiornare i successivi eventi.</a:t>
            </a:r>
          </a:p>
          <a:p>
            <a:r>
              <a:rPr lang="it-IT" sz="1800" u="sng" dirty="0"/>
              <a:t>Suggerimento</a:t>
            </a:r>
            <a:r>
              <a:rPr lang="it-IT" sz="1800" dirty="0"/>
              <a:t>: a seguito di un rinvio il fascicolo in TS deve riportare come stato “Attesa esito di discussione collegiale”.</a:t>
            </a:r>
          </a:p>
          <a:p>
            <a:endParaRPr lang="it-IT" dirty="0"/>
          </a:p>
        </p:txBody>
      </p:sp>
      <p:pic>
        <p:nvPicPr>
          <p:cNvPr id="6" name="Immagine 5">
            <a:extLst>
              <a:ext uri="{FF2B5EF4-FFF2-40B4-BE49-F238E27FC236}">
                <a16:creationId xmlns:a16="http://schemas.microsoft.com/office/drawing/2014/main" id="{58397955-9F6A-E243-7474-B1F3184DD242}"/>
              </a:ext>
            </a:extLst>
          </p:cNvPr>
          <p:cNvPicPr>
            <a:picLocks noChangeAspect="1"/>
          </p:cNvPicPr>
          <p:nvPr/>
        </p:nvPicPr>
        <p:blipFill>
          <a:blip r:embed="rId2"/>
          <a:stretch>
            <a:fillRect/>
          </a:stretch>
        </p:blipFill>
        <p:spPr>
          <a:xfrm>
            <a:off x="533400" y="533400"/>
            <a:ext cx="3886200" cy="5867400"/>
          </a:xfrm>
          <a:prstGeom prst="rect">
            <a:avLst/>
          </a:prstGeom>
        </p:spPr>
      </p:pic>
    </p:spTree>
    <p:extLst>
      <p:ext uri="{BB962C8B-B14F-4D97-AF65-F5344CB8AC3E}">
        <p14:creationId xmlns:p14="http://schemas.microsoft.com/office/powerpoint/2010/main" val="271619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7A5E96-862C-5FD8-6B53-D67C9441938D}"/>
              </a:ext>
            </a:extLst>
          </p:cNvPr>
          <p:cNvSpPr>
            <a:spLocks noGrp="1"/>
          </p:cNvSpPr>
          <p:nvPr>
            <p:ph type="title"/>
          </p:nvPr>
        </p:nvSpPr>
        <p:spPr>
          <a:xfrm>
            <a:off x="426997" y="3018408"/>
            <a:ext cx="8961120" cy="3247475"/>
          </a:xfrm>
        </p:spPr>
        <p:txBody>
          <a:bodyPr anchor="b">
            <a:normAutofit/>
          </a:bodyPr>
          <a:lstStyle/>
          <a:p>
            <a:r>
              <a:rPr lang="en-US" dirty="0"/>
              <a:t>INTRODUZIONE – PCT IN APPELLO</a:t>
            </a:r>
            <a:endParaRPr lang="it-IT" dirty="0"/>
          </a:p>
        </p:txBody>
      </p:sp>
    </p:spTree>
    <p:extLst>
      <p:ext uri="{BB962C8B-B14F-4D97-AF65-F5344CB8AC3E}">
        <p14:creationId xmlns:p14="http://schemas.microsoft.com/office/powerpoint/2010/main" val="18567479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6305948-B51F-F2D4-DE69-315F79BE45DF}"/>
              </a:ext>
            </a:extLst>
          </p:cNvPr>
          <p:cNvSpPr>
            <a:spLocks noGrp="1"/>
          </p:cNvSpPr>
          <p:nvPr>
            <p:ph type="ctrTitle"/>
          </p:nvPr>
        </p:nvSpPr>
        <p:spPr>
          <a:xfrm>
            <a:off x="419238" y="398050"/>
            <a:ext cx="11696562" cy="756807"/>
          </a:xfrm>
        </p:spPr>
        <p:txBody>
          <a:bodyPr>
            <a:normAutofit/>
          </a:bodyPr>
          <a:lstStyle/>
          <a:p>
            <a:pPr algn="ctr"/>
            <a:r>
              <a:rPr lang="it-IT" sz="4800" b="1" dirty="0"/>
              <a:t>ALTRE CRITICITA’ TRATTAZIONE SCRITTA</a:t>
            </a:r>
          </a:p>
        </p:txBody>
      </p:sp>
      <p:sp>
        <p:nvSpPr>
          <p:cNvPr id="3" name="Sottotitolo 2">
            <a:extLst>
              <a:ext uri="{FF2B5EF4-FFF2-40B4-BE49-F238E27FC236}">
                <a16:creationId xmlns:a16="http://schemas.microsoft.com/office/drawing/2014/main" id="{0D277273-0A1F-B6A4-34AC-9BE7B18AAD40}"/>
              </a:ext>
            </a:extLst>
          </p:cNvPr>
          <p:cNvSpPr>
            <a:spLocks noGrp="1"/>
          </p:cNvSpPr>
          <p:nvPr>
            <p:ph type="subTitle" idx="1"/>
          </p:nvPr>
        </p:nvSpPr>
        <p:spPr>
          <a:xfrm>
            <a:off x="432322" y="1295400"/>
            <a:ext cx="11531078" cy="5410200"/>
          </a:xfrm>
        </p:spPr>
        <p:txBody>
          <a:bodyPr/>
          <a:lstStyle/>
          <a:p>
            <a:pPr marL="342900" indent="-342900">
              <a:buAutoNum type="arabicParenR"/>
            </a:pPr>
            <a:r>
              <a:rPr lang="it-IT" sz="2000" b="1" dirty="0"/>
              <a:t>La data di TS costituisce udienza a tutti gli effetti ma i fascicoli finiscono nella cartella «attesa deposito note» e non ( o e non anche) nell’agenda dell’udienza, rendendo difficoltosa la gestione del carico complessivo dell’udienza (in presenza ed a TS)</a:t>
            </a:r>
          </a:p>
          <a:p>
            <a:pPr marL="342900" indent="-342900">
              <a:buAutoNum type="arabicParenR"/>
            </a:pPr>
            <a:r>
              <a:rPr lang="it-IT" sz="2000" b="1" dirty="0"/>
              <a:t>Nella cartella «attesa deposito note» non si distinguono le udienza ex art. 350 c.p.c. da quelle ex art. 352 c.p.c. Idem per la cartella «scaduto termine note».</a:t>
            </a:r>
          </a:p>
          <a:p>
            <a:pPr marL="342900" indent="-342900">
              <a:buAutoNum type="arabicParenR"/>
            </a:pPr>
            <a:r>
              <a:rPr lang="it-IT" sz="2000" b="1" dirty="0"/>
              <a:t>Le udienze di spedizione a sentenza (art. 352 cpc) vengono trasformate in trattazione scritta con l’assegnazione dei termini ex art. 127 ter cpc. Tuttavia, quando la Cancelleria scarica il provvedimento con cui il consigliere istruttore rimette la causa a decisione collegiale, non ha a disposizione l’evento “causa rimessa a decisione”. Questo comporta che i termini di scadenza per il deposito della sentenza siano errati, poiché viene applicato un termine di trenta giorni invece di sessanta. </a:t>
            </a:r>
          </a:p>
          <a:p>
            <a:pPr marL="342900" indent="-342900">
              <a:buAutoNum type="arabicParenR"/>
            </a:pPr>
            <a:r>
              <a:rPr lang="it-IT" sz="2000" b="1" dirty="0"/>
              <a:t>Con la trattazione scritta ex art. 127 ter cpc non è prevista l’indicazione dell’oggetto della udienza sostituita, rendendo impossibili le verifiche statistiche e l’attività di gestione del ruolo</a:t>
            </a:r>
          </a:p>
          <a:p>
            <a:pPr marL="342900" indent="-342900">
              <a:buAutoNum type="arabicParenR"/>
            </a:pPr>
            <a:endParaRPr lang="it-IT" dirty="0"/>
          </a:p>
        </p:txBody>
      </p:sp>
    </p:spTree>
    <p:extLst>
      <p:ext uri="{BB962C8B-B14F-4D97-AF65-F5344CB8AC3E}">
        <p14:creationId xmlns:p14="http://schemas.microsoft.com/office/powerpoint/2010/main" val="28494994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87EFF89-DBD5-D712-F61D-A79637DD4C1C}"/>
              </a:ext>
            </a:extLst>
          </p:cNvPr>
          <p:cNvSpPr>
            <a:spLocks noGrp="1"/>
          </p:cNvSpPr>
          <p:nvPr>
            <p:ph type="ctrTitle"/>
          </p:nvPr>
        </p:nvSpPr>
        <p:spPr>
          <a:xfrm>
            <a:off x="152400" y="152400"/>
            <a:ext cx="11658600" cy="1002457"/>
          </a:xfrm>
        </p:spPr>
        <p:txBody>
          <a:bodyPr>
            <a:noAutofit/>
          </a:bodyPr>
          <a:lstStyle/>
          <a:p>
            <a:pPr algn="ctr"/>
            <a:r>
              <a:rPr lang="it-IT" sz="6000" b="1" dirty="0"/>
              <a:t>Problemi </a:t>
            </a:r>
            <a:r>
              <a:rPr lang="it-IT" sz="6000" b="1" dirty="0" err="1"/>
              <a:t>interoperabilita’</a:t>
            </a:r>
            <a:endParaRPr lang="it-IT" sz="6000" b="1" dirty="0"/>
          </a:p>
        </p:txBody>
      </p:sp>
      <p:sp>
        <p:nvSpPr>
          <p:cNvPr id="3" name="Sottotitolo 2">
            <a:extLst>
              <a:ext uri="{FF2B5EF4-FFF2-40B4-BE49-F238E27FC236}">
                <a16:creationId xmlns:a16="http://schemas.microsoft.com/office/drawing/2014/main" id="{E7D00CE5-F0E9-2B45-D6BD-96264539674C}"/>
              </a:ext>
            </a:extLst>
          </p:cNvPr>
          <p:cNvSpPr>
            <a:spLocks noGrp="1"/>
          </p:cNvSpPr>
          <p:nvPr>
            <p:ph type="subTitle" idx="1"/>
          </p:nvPr>
        </p:nvSpPr>
        <p:spPr>
          <a:xfrm>
            <a:off x="0" y="1154857"/>
            <a:ext cx="12192000" cy="5703143"/>
          </a:xfrm>
        </p:spPr>
        <p:txBody>
          <a:bodyPr>
            <a:normAutofit/>
          </a:bodyPr>
          <a:lstStyle/>
          <a:p>
            <a:r>
              <a:rPr lang="it-IT" sz="1600" b="1" dirty="0"/>
              <a:t>1) Mancato accesso al fascicolo di primo grado del codice della crisi dell’impresa e dell’insolvenza</a:t>
            </a:r>
          </a:p>
          <a:p>
            <a:r>
              <a:rPr lang="it-IT" sz="1600" b="1" dirty="0"/>
              <a:t>2) Nelle appello di sentenze rese in giudizio di opposizione a </a:t>
            </a:r>
            <a:r>
              <a:rPr lang="it-IT" sz="1600" b="1" dirty="0" err="1"/>
              <a:t>d.i</a:t>
            </a:r>
            <a:r>
              <a:rPr lang="it-IT" sz="1600" b="1" dirty="0"/>
              <a:t>. non è visibile il fascicolo del monitorio</a:t>
            </a:r>
          </a:p>
          <a:p>
            <a:r>
              <a:rPr lang="it-IT" sz="1600" b="1" dirty="0"/>
              <a:t>3) Non è visibile il procedimento di ATP</a:t>
            </a:r>
          </a:p>
          <a:p>
            <a:r>
              <a:rPr lang="it-IT" sz="1600" b="1" dirty="0"/>
              <a:t>4) Non sono visibili le cause riunite in primo grado</a:t>
            </a:r>
          </a:p>
          <a:p>
            <a:r>
              <a:rPr lang="it-IT" sz="1600" b="1" dirty="0"/>
              <a:t>5) Nel giudizio in riassunzione non sono visibili i fascicoli dei precedenti gradi di giudizio </a:t>
            </a:r>
          </a:p>
          <a:p>
            <a:r>
              <a:rPr lang="it-IT" sz="1600" dirty="0"/>
              <a:t> </a:t>
            </a:r>
            <a:r>
              <a:rPr lang="it-IT" sz="1600" b="1" dirty="0"/>
              <a:t>6) nei reclami ex </a:t>
            </a:r>
            <a:r>
              <a:rPr lang="it-IT" sz="1600" b="1" dirty="0" err="1"/>
              <a:t>artt</a:t>
            </a:r>
            <a:r>
              <a:rPr lang="it-IT" sz="1600" b="1" dirty="0"/>
              <a:t> 50 o 51 CCII il fascicolo di primo grado che si vede è quello del P.U. e non anche quello del subprocedimento di liquidazione giudiziale;</a:t>
            </a:r>
          </a:p>
          <a:p>
            <a:r>
              <a:rPr lang="it-IT" sz="1600" b="1" dirty="0"/>
              <a:t>7) nella consolle del presidente non è visibile il fascicolo di primo grado, utile per visionare la sentenza appellata ove non prodotta e per provvedere ex artt. 351 e 283 c.p.c.;</a:t>
            </a:r>
          </a:p>
          <a:p>
            <a:r>
              <a:rPr lang="it-IT" sz="1600" b="1" dirty="0"/>
              <a:t>8) sezione specializzata per i minorenni, non accede al fascicolo telematico del tribunale per i minorenni né dialoga con la procura generale per i necessari pareri</a:t>
            </a:r>
          </a:p>
          <a:p>
            <a:r>
              <a:rPr lang="it-IT" sz="1600" b="1" dirty="0"/>
              <a:t>9) cause di opposizione all’esecuzione o agli atti esecutivi, sia di primo che di secondo grado, il giudice non visualizza il fascicolo della procedura esecutiva contenuto nel SIECIC</a:t>
            </a:r>
          </a:p>
          <a:p>
            <a:r>
              <a:rPr lang="it-IT" sz="1600" b="1" dirty="0"/>
              <a:t>10) per le cause in materia locatizia, quando in primo grado alla fase di convalida sia seguito il giudizio di opposizione, in appello  non sono visibili gli atti e documenti della fase della convalida,</a:t>
            </a:r>
          </a:p>
          <a:p>
            <a:endParaRPr lang="it-IT" dirty="0"/>
          </a:p>
        </p:txBody>
      </p:sp>
    </p:spTree>
    <p:extLst>
      <p:ext uri="{BB962C8B-B14F-4D97-AF65-F5344CB8AC3E}">
        <p14:creationId xmlns:p14="http://schemas.microsoft.com/office/powerpoint/2010/main" val="40144091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BFF5970-5E21-5450-0850-184B6C34D61F}"/>
              </a:ext>
            </a:extLst>
          </p:cNvPr>
          <p:cNvSpPr>
            <a:spLocks noGrp="1"/>
          </p:cNvSpPr>
          <p:nvPr>
            <p:ph type="ctrTitle"/>
          </p:nvPr>
        </p:nvSpPr>
        <p:spPr>
          <a:xfrm>
            <a:off x="0" y="0"/>
            <a:ext cx="12115800" cy="990600"/>
          </a:xfrm>
        </p:spPr>
        <p:txBody>
          <a:bodyPr>
            <a:normAutofit/>
          </a:bodyPr>
          <a:lstStyle/>
          <a:p>
            <a:pPr algn="ctr"/>
            <a:r>
              <a:rPr lang="it-IT" sz="4400" b="1" dirty="0"/>
              <a:t>CRITICITA’ STUDIO FASCICOLO e redazione atti</a:t>
            </a:r>
          </a:p>
        </p:txBody>
      </p:sp>
      <p:sp>
        <p:nvSpPr>
          <p:cNvPr id="3" name="Sottotitolo 2">
            <a:extLst>
              <a:ext uri="{FF2B5EF4-FFF2-40B4-BE49-F238E27FC236}">
                <a16:creationId xmlns:a16="http://schemas.microsoft.com/office/drawing/2014/main" id="{5CC8053D-C382-003A-5C8E-75DC8E3FD827}"/>
              </a:ext>
            </a:extLst>
          </p:cNvPr>
          <p:cNvSpPr>
            <a:spLocks noGrp="1"/>
          </p:cNvSpPr>
          <p:nvPr>
            <p:ph type="subTitle" idx="1"/>
          </p:nvPr>
        </p:nvSpPr>
        <p:spPr>
          <a:xfrm>
            <a:off x="432322" y="914400"/>
            <a:ext cx="11759678" cy="5791200"/>
          </a:xfrm>
        </p:spPr>
        <p:txBody>
          <a:bodyPr>
            <a:noAutofit/>
          </a:bodyPr>
          <a:lstStyle/>
          <a:p>
            <a:pPr marL="342900" indent="-342900">
              <a:buAutoNum type="arabicParenR"/>
            </a:pPr>
            <a:r>
              <a:rPr lang="it-IT" sz="1800" b="1" dirty="0"/>
              <a:t>Parte difesa da Avvocatura dello Stato / PM / conservatoria RRII / Agenzia delle Entrate_ spesso gli atti di tali parti finiscono tra «gli atti del processo»</a:t>
            </a:r>
          </a:p>
          <a:p>
            <a:pPr marL="342900" indent="-342900">
              <a:buAutoNum type="arabicParenR"/>
            </a:pPr>
            <a:r>
              <a:rPr lang="it-IT" sz="1800" b="1" dirty="0"/>
              <a:t>Se l’avvocato dismetta il mandato, finiscono tra gli atti del processo</a:t>
            </a:r>
          </a:p>
          <a:p>
            <a:pPr marL="342900" indent="-342900">
              <a:buAutoNum type="arabicParenR"/>
            </a:pPr>
            <a:r>
              <a:rPr lang="it-IT" sz="1800" b="1" dirty="0"/>
              <a:t>In caso di difesa di più parti con posizione diverse ma non incompatibili, gli atti di tutte le parti vengono inserite nella cartella di ciascuna parte difesa dal medesimo legale</a:t>
            </a:r>
          </a:p>
          <a:p>
            <a:pPr marL="342900" indent="-342900">
              <a:buAutoNum type="arabicParenR"/>
            </a:pPr>
            <a:r>
              <a:rPr lang="it-IT" sz="1800" b="1" dirty="0"/>
              <a:t>Il fascicolo di primo grado non è esportabile </a:t>
            </a:r>
          </a:p>
          <a:p>
            <a:pPr marL="342900" indent="-342900">
              <a:buAutoNum type="arabicParenR"/>
            </a:pPr>
            <a:r>
              <a:rPr lang="it-IT" sz="1800" b="1" dirty="0"/>
              <a:t>per le cause con molte produzioni documentali sarebbe utile che l'indice dei documenti si aprisse con una finestra esterna per una più rapida consultazione.</a:t>
            </a:r>
          </a:p>
          <a:p>
            <a:pPr marL="342900" indent="-342900">
              <a:buAutoNum type="arabicParenR"/>
            </a:pPr>
            <a:r>
              <a:rPr lang="it-IT" sz="1800" b="1" dirty="0"/>
              <a:t>non più funzionale l’automatica proposta, da parte del sistema, quando si crea un nuovo documento, della forma collegiale, mentre, con la riforma Cartabia, la maggior parte dei verbali e delle ordinanze sono del consigliere delegato. </a:t>
            </a:r>
          </a:p>
          <a:p>
            <a:pPr marL="342900" indent="-342900">
              <a:buAutoNum type="arabicParenR"/>
            </a:pPr>
            <a:r>
              <a:rPr lang="it-IT" sz="1800" b="1" dirty="0" err="1"/>
              <a:t>Offire</a:t>
            </a:r>
            <a:r>
              <a:rPr lang="it-IT" sz="1800" b="1" dirty="0"/>
              <a:t> la possibilità che i documenti in lavorazione possano essere direttamente salvati in ambiente </a:t>
            </a:r>
            <a:r>
              <a:rPr lang="it-IT" sz="1800" b="1" dirty="0" err="1"/>
              <a:t>Onedrive</a:t>
            </a:r>
            <a:r>
              <a:rPr lang="it-IT" sz="1800" b="1" dirty="0"/>
              <a:t>,</a:t>
            </a:r>
          </a:p>
          <a:p>
            <a:pPr marL="342900" indent="-342900">
              <a:buAutoNum type="arabicParenR"/>
            </a:pPr>
            <a:r>
              <a:rPr lang="it-IT" sz="1800" b="1" dirty="0"/>
              <a:t>Le macro utilizzate per riformattare i documenti vengono spesso disattivate da Consolle, che le considera pericolose. Sarebbe utile poter insegnare a Consolle le macro utilizzate nella scrittura dei provvedimenti. </a:t>
            </a:r>
          </a:p>
        </p:txBody>
      </p:sp>
    </p:spTree>
    <p:extLst>
      <p:ext uri="{BB962C8B-B14F-4D97-AF65-F5344CB8AC3E}">
        <p14:creationId xmlns:p14="http://schemas.microsoft.com/office/powerpoint/2010/main" val="34156163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3C26D54-E762-5F7F-EB27-4DFF0E837FDD}"/>
              </a:ext>
            </a:extLst>
          </p:cNvPr>
          <p:cNvSpPr>
            <a:spLocks noGrp="1"/>
          </p:cNvSpPr>
          <p:nvPr>
            <p:ph type="ctrTitle"/>
          </p:nvPr>
        </p:nvSpPr>
        <p:spPr>
          <a:xfrm>
            <a:off x="419238" y="0"/>
            <a:ext cx="11772762" cy="1600200"/>
          </a:xfrm>
        </p:spPr>
        <p:txBody>
          <a:bodyPr>
            <a:normAutofit fontScale="90000"/>
          </a:bodyPr>
          <a:lstStyle/>
          <a:p>
            <a:pPr algn="ctr"/>
            <a:r>
              <a:rPr lang="it-IT" sz="2700" dirty="0"/>
              <a:t>segue</a:t>
            </a:r>
            <a:r>
              <a:rPr lang="it-IT" sz="2000" dirty="0"/>
              <a:t>:</a:t>
            </a:r>
            <a:r>
              <a:rPr lang="it-IT" dirty="0"/>
              <a:t> </a:t>
            </a:r>
            <a:r>
              <a:rPr lang="it-IT" sz="5300" b="1" dirty="0" err="1"/>
              <a:t>criticita’</a:t>
            </a:r>
            <a:r>
              <a:rPr lang="it-IT" sz="5300" b="1" dirty="0"/>
              <a:t> studio fascicolo</a:t>
            </a:r>
            <a:br>
              <a:rPr lang="it-IT" sz="5300" b="1" dirty="0"/>
            </a:br>
            <a:r>
              <a:rPr lang="it-IT" sz="5300" b="1" dirty="0"/>
              <a:t>e redazione atti</a:t>
            </a:r>
          </a:p>
        </p:txBody>
      </p:sp>
      <p:sp>
        <p:nvSpPr>
          <p:cNvPr id="3" name="Sottotitolo 2">
            <a:extLst>
              <a:ext uri="{FF2B5EF4-FFF2-40B4-BE49-F238E27FC236}">
                <a16:creationId xmlns:a16="http://schemas.microsoft.com/office/drawing/2014/main" id="{BB5D0015-4272-446C-E702-44BBE26A5891}"/>
              </a:ext>
            </a:extLst>
          </p:cNvPr>
          <p:cNvSpPr>
            <a:spLocks noGrp="1"/>
          </p:cNvSpPr>
          <p:nvPr>
            <p:ph type="subTitle" idx="1"/>
          </p:nvPr>
        </p:nvSpPr>
        <p:spPr>
          <a:xfrm>
            <a:off x="152400" y="2209800"/>
            <a:ext cx="11887200" cy="4724400"/>
          </a:xfrm>
        </p:spPr>
        <p:txBody>
          <a:bodyPr/>
          <a:lstStyle/>
          <a:p>
            <a:r>
              <a:rPr lang="it-IT" sz="2000" b="1" dirty="0"/>
              <a:t>9) Sarebbe utile poter importare direttamente in Consolle i documenti già scritti in Word, anziché dover copiare e incollare il contenuto, come avviene nella cartella personale</a:t>
            </a:r>
          </a:p>
          <a:p>
            <a:r>
              <a:rPr lang="it-IT" sz="2000" b="1" dirty="0"/>
              <a:t>10) Fascicoli in case di udienza ex art. 351 c.p.c., il fascicolo creato ai fini della trattazione dell’udienza fissata per l’inibitoria ante </a:t>
            </a:r>
            <a:r>
              <a:rPr lang="it-IT" sz="2000" b="1" dirty="0" err="1"/>
              <a:t>causam</a:t>
            </a:r>
            <a:r>
              <a:rPr lang="it-IT" sz="2000" b="1" dirty="0"/>
              <a:t>, contiene solo la richiesta della parte e il decreto di fissazione dell’udienza emesso da Presidente e se non è stato ancora nominato il giudice del merito, il Giudice dell’inibitoria non ha la possibilità di accedere e vedere gli atti del fascicolo principale, </a:t>
            </a:r>
            <a:r>
              <a:rPr lang="it-IT" sz="2000" b="1" dirty="0" err="1"/>
              <a:t>sicchè</a:t>
            </a:r>
            <a:r>
              <a:rPr lang="it-IT" sz="2000" b="1" dirty="0"/>
              <a:t> sarebbe necessario invece consentire l’immediata visibilità anche al collegio del cautelare di tutti gli atti e documenti del fascicolo di merito. </a:t>
            </a:r>
          </a:p>
          <a:p>
            <a:r>
              <a:rPr lang="it-IT" sz="2000" b="1" dirty="0"/>
              <a:t>11) Possibilità di condividere le cartelle personali e gli appunti con gli altri componenti del collegio</a:t>
            </a:r>
          </a:p>
          <a:p>
            <a:r>
              <a:rPr lang="it-IT" sz="2000" b="1" dirty="0"/>
              <a:t>12) L’apertura del fascicolo di primo grado, se si lavora da remoto, è talvolta difficoltosa</a:t>
            </a:r>
          </a:p>
          <a:p>
            <a:endParaRPr lang="it-IT" sz="2000" b="1" dirty="0"/>
          </a:p>
          <a:p>
            <a:endParaRPr lang="it-IT" dirty="0"/>
          </a:p>
        </p:txBody>
      </p:sp>
    </p:spTree>
    <p:extLst>
      <p:ext uri="{BB962C8B-B14F-4D97-AF65-F5344CB8AC3E}">
        <p14:creationId xmlns:p14="http://schemas.microsoft.com/office/powerpoint/2010/main" val="38236478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1280654-F18A-A14A-1377-7CF2306975A2}"/>
              </a:ext>
            </a:extLst>
          </p:cNvPr>
          <p:cNvSpPr>
            <a:spLocks noGrp="1"/>
          </p:cNvSpPr>
          <p:nvPr>
            <p:ph type="ctrTitle"/>
          </p:nvPr>
        </p:nvSpPr>
        <p:spPr>
          <a:xfrm>
            <a:off x="419238" y="1"/>
            <a:ext cx="11620362" cy="685800"/>
          </a:xfrm>
        </p:spPr>
        <p:txBody>
          <a:bodyPr>
            <a:normAutofit/>
          </a:bodyPr>
          <a:lstStyle/>
          <a:p>
            <a:pPr algn="ctr"/>
            <a:r>
              <a:rPr lang="it-IT" sz="4000" b="1" dirty="0" err="1"/>
              <a:t>Criticita’</a:t>
            </a:r>
            <a:r>
              <a:rPr lang="it-IT" sz="4000" b="1" dirty="0"/>
              <a:t> varie</a:t>
            </a:r>
          </a:p>
        </p:txBody>
      </p:sp>
      <p:sp>
        <p:nvSpPr>
          <p:cNvPr id="3" name="Sottotitolo 2">
            <a:extLst>
              <a:ext uri="{FF2B5EF4-FFF2-40B4-BE49-F238E27FC236}">
                <a16:creationId xmlns:a16="http://schemas.microsoft.com/office/drawing/2014/main" id="{4F831F1E-2F5E-602A-9F38-0AA0D436A341}"/>
              </a:ext>
            </a:extLst>
          </p:cNvPr>
          <p:cNvSpPr>
            <a:spLocks noGrp="1"/>
          </p:cNvSpPr>
          <p:nvPr>
            <p:ph type="subTitle" idx="1"/>
          </p:nvPr>
        </p:nvSpPr>
        <p:spPr>
          <a:xfrm>
            <a:off x="76200" y="685802"/>
            <a:ext cx="11963400" cy="6172200"/>
          </a:xfrm>
        </p:spPr>
        <p:txBody>
          <a:bodyPr>
            <a:normAutofit fontScale="92500"/>
          </a:bodyPr>
          <a:lstStyle/>
          <a:p>
            <a:pPr marL="285750" indent="-285750">
              <a:buFontTx/>
              <a:buChar char="-"/>
            </a:pPr>
            <a:r>
              <a:rPr lang="it-IT" sz="1800" b="1" dirty="0">
                <a:effectLst>
                  <a:outerShdw blurRad="38100" dist="38100" dir="2700000" algn="tl">
                    <a:srgbClr val="000000">
                      <a:alpha val="43137"/>
                    </a:srgbClr>
                  </a:outerShdw>
                </a:effectLst>
              </a:rPr>
              <a:t>Impossibilità di raggruppare i fascicoli tramite filtro «relatore»</a:t>
            </a:r>
          </a:p>
          <a:p>
            <a:pPr marL="285750" indent="-285750">
              <a:buFontTx/>
              <a:buChar char="-"/>
            </a:pPr>
            <a:r>
              <a:rPr lang="it-IT" sz="1800" b="1" dirty="0">
                <a:effectLst>
                  <a:outerShdw blurRad="38100" dist="38100" dir="2700000" algn="tl">
                    <a:srgbClr val="000000">
                      <a:alpha val="43137"/>
                    </a:srgbClr>
                  </a:outerShdw>
                </a:effectLst>
              </a:rPr>
              <a:t>nei definiti in altro modo non è possibile la selezione dei procedimenti "per anno" come invece è possibile per le sentenze</a:t>
            </a:r>
          </a:p>
          <a:p>
            <a:pPr marL="285750" indent="-285750">
              <a:buFontTx/>
              <a:buChar char="-"/>
            </a:pPr>
            <a:r>
              <a:rPr lang="it-IT" sz="1800" b="1" dirty="0"/>
              <a:t>in consolle (ruolo contenzioso) manca il modello "dispositivo sentenza definitiva" </a:t>
            </a:r>
          </a:p>
          <a:p>
            <a:pPr marL="285750" indent="-285750">
              <a:buFontTx/>
              <a:buChar char="-"/>
            </a:pPr>
            <a:r>
              <a:rPr lang="it-IT" sz="1800" b="1" dirty="0"/>
              <a:t>problemi di funzionamento dei collegamenti ipertestuali e del correttore </a:t>
            </a:r>
            <a:r>
              <a:rPr lang="it-IT" sz="1800" b="1" dirty="0" err="1"/>
              <a:t>ortigrafico</a:t>
            </a:r>
            <a:endParaRPr lang="it-IT" sz="1800" b="1" dirty="0"/>
          </a:p>
          <a:p>
            <a:pPr marL="285750" indent="-285750">
              <a:buFontTx/>
              <a:buChar char="-"/>
            </a:pPr>
            <a:r>
              <a:rPr lang="it-IT" sz="1800" b="1" dirty="0"/>
              <a:t>conflitti tra word (documenti in scrittura) e l’ambiente consolle, con chiusure non volute e perdita di dati; </a:t>
            </a:r>
          </a:p>
          <a:p>
            <a:pPr marL="285750" indent="-285750">
              <a:buFontTx/>
              <a:buChar char="-"/>
            </a:pPr>
            <a:r>
              <a:rPr lang="it-IT" sz="1800" b="1" dirty="0"/>
              <a:t>Esportazione dei file: non agevole quella dei file .zip e quando si scaricano i fascicoli con l’opzione di scaricare anche gli allegati, Non si possono esportare gli atti di causa (ad esempio i verbali dell’istruttoria d’appello) ma solo gli atti di parte.</a:t>
            </a:r>
          </a:p>
          <a:p>
            <a:pPr marL="285750" indent="-285750">
              <a:buFontTx/>
              <a:buChar char="-"/>
            </a:pPr>
            <a:r>
              <a:rPr lang="it-IT" sz="1800" b="1" dirty="0"/>
              <a:t>Visibilità dei “sub” su cause già definite: La richiesta di correzione di errore materiale non consente di rimettere la causa al presidente per designare un nuovo relatore e formare un nuovo collegio. Anche se viene cambiato lo stato, la causa non diventa visibile al nuovo presidente di sezione in Consolle. </a:t>
            </a:r>
          </a:p>
          <a:p>
            <a:pPr marL="285750" indent="-285750">
              <a:buFontTx/>
              <a:buChar char="-"/>
            </a:pPr>
            <a:r>
              <a:rPr lang="it-IT" sz="1800" b="1" dirty="0"/>
              <a:t>Criticità varie nella controfirma. Ad es I fascicoli inviati controfirma si aggiornano solo con la materiale chiusura e riapertura della consolle  ma non col tasto “aggiorna”; nel caso di rinvio al relatore della sentenza in controfirma  accompagnato da richiesta di chiarimenti , andando in un momento successivo a riprendere  l’invio per avere memoria di quanto richiesto, non si vede più il testo del messaggio.</a:t>
            </a:r>
          </a:p>
          <a:p>
            <a:pPr marL="285750" indent="-285750">
              <a:buFontTx/>
              <a:buChar char="-"/>
            </a:pPr>
            <a:r>
              <a:rPr lang="it-IT" sz="1800" b="1" dirty="0"/>
              <a:t>Criticità nell’assegnazione temporanea di fascicolo (es feriale, per cautelari) e successiva riassegnazione</a:t>
            </a:r>
          </a:p>
        </p:txBody>
      </p:sp>
    </p:spTree>
    <p:extLst>
      <p:ext uri="{BB962C8B-B14F-4D97-AF65-F5344CB8AC3E}">
        <p14:creationId xmlns:p14="http://schemas.microsoft.com/office/powerpoint/2010/main" val="29801972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D02509A-11B0-8DB0-72BD-46AAD2867C4F}"/>
              </a:ext>
            </a:extLst>
          </p:cNvPr>
          <p:cNvSpPr>
            <a:spLocks noGrp="1"/>
          </p:cNvSpPr>
          <p:nvPr>
            <p:ph type="ctrTitle"/>
          </p:nvPr>
        </p:nvSpPr>
        <p:spPr>
          <a:xfrm>
            <a:off x="419238" y="0"/>
            <a:ext cx="11620362" cy="838200"/>
          </a:xfrm>
        </p:spPr>
        <p:txBody>
          <a:bodyPr>
            <a:normAutofit/>
          </a:bodyPr>
          <a:lstStyle/>
          <a:p>
            <a:pPr algn="ctr"/>
            <a:r>
              <a:rPr lang="it-IT" sz="5400" b="1" dirty="0"/>
              <a:t>CRITICITA’ SICID</a:t>
            </a:r>
          </a:p>
        </p:txBody>
      </p:sp>
      <p:sp>
        <p:nvSpPr>
          <p:cNvPr id="3" name="Sottotitolo 2">
            <a:extLst>
              <a:ext uri="{FF2B5EF4-FFF2-40B4-BE49-F238E27FC236}">
                <a16:creationId xmlns:a16="http://schemas.microsoft.com/office/drawing/2014/main" id="{D805EF19-A4CA-872F-5FF9-358DEF761A63}"/>
              </a:ext>
            </a:extLst>
          </p:cNvPr>
          <p:cNvSpPr>
            <a:spLocks noGrp="1"/>
          </p:cNvSpPr>
          <p:nvPr>
            <p:ph type="subTitle" idx="1"/>
          </p:nvPr>
        </p:nvSpPr>
        <p:spPr>
          <a:xfrm>
            <a:off x="228600" y="838200"/>
            <a:ext cx="11963400" cy="5816487"/>
          </a:xfrm>
        </p:spPr>
        <p:txBody>
          <a:bodyPr>
            <a:normAutofit fontScale="85000" lnSpcReduction="10000"/>
          </a:bodyPr>
          <a:lstStyle/>
          <a:p>
            <a:r>
              <a:rPr lang="it-IT" b="1" dirty="0"/>
              <a:t>1) </a:t>
            </a:r>
            <a:r>
              <a:rPr lang="it-IT" sz="1800" b="1" dirty="0"/>
              <a:t>Impossibilità a pubblicare sentenze post riserva 127ter dell’udienza 352 se non attraverso la forzatura del sistema modificando la ritualità in “vecchio rito”.</a:t>
            </a:r>
          </a:p>
          <a:p>
            <a:r>
              <a:rPr lang="it-IT" sz="1800" b="1" dirty="0"/>
              <a:t>2) Qualora in prima udienza si dichiari una contumacia con rinvio ad udienza 352, l’evento contumacia (non presente) diventa disponibile solo dopo il rinvio e SOLO come evento direttamente connesso a tale udienza.</a:t>
            </a:r>
          </a:p>
          <a:p>
            <a:r>
              <a:rPr lang="it-IT" sz="1800" b="1" dirty="0"/>
              <a:t>3) Non è possibile a scioglimento riserva 127ter dell’udienza 352, porre il fascicolo in decisione e neanche pubblicare correttamente il provvedimento “rimette al collegio per la decisione” per assenza di evento specifico o similare. Obbligata quindi la pubblicazione come atto non codificato (trattasi di Ordinanza) con successiva necessità di modificare manualmente lo stato del fascicolo per passarlo da “Riserva” a “In attesa deposito provvedimenti”.</a:t>
            </a:r>
          </a:p>
          <a:p>
            <a:r>
              <a:rPr lang="it-IT" sz="1800" b="1" dirty="0"/>
              <a:t>4) Qualora su istanza di parte il giudice revochi il “deposito note in sostituzione di udienza”, l’evento specifico “revoca termine per deposito note ecc.”, non ripristina automaticamente l’udienza, non è data possibilità di mera conferma della stessa, il fascicolo viene posto automaticamente in riserva la quale deve essere sciolta con un evento di rinvio udienza anche se la data venisse confermata con il provvedimento stesso.</a:t>
            </a:r>
          </a:p>
          <a:p>
            <a:r>
              <a:rPr lang="it-IT" sz="1800" b="1" dirty="0"/>
              <a:t>5) Plurimi problemi di allineamento dati: es anagrafiche avvocati, pur presenti nelle anagrafiche distrettuali, non sempre “agganciati” e richiamabili dal sistema</a:t>
            </a:r>
          </a:p>
          <a:p>
            <a:r>
              <a:rPr lang="it-IT" sz="1800" b="1" dirty="0"/>
              <a:t>6) . Nel caso di versamento del Contributo Unificato non sufficiente, nel momento in cui a seguito di richiesta di cancelleria lo stesso viene integrato, nonostante l’evento specifico “integrazione C.U.”, la cifra versata va a sommarsi a quello indicato come dovuto, non a quello effettivamente già versato, falsando evidentemente gli aspetti fiscali del procedimento.</a:t>
            </a:r>
          </a:p>
          <a:p>
            <a:r>
              <a:rPr lang="it-IT" sz="1800" b="1" dirty="0"/>
              <a:t>7) La liquidazione del gratuito patrocinio non risulta presente in tutti i fascicoli e in tutti gli stati, e non si riesce quindi ad aprire il successivo evento di decreto di liquidazione, perdendo anche dati statistici. Per l’esecutorietà di tali decreti non sono stabilite </a:t>
            </a:r>
            <a:r>
              <a:rPr lang="it-IT" sz="1800" b="1" dirty="0" err="1"/>
              <a:t>moodalità</a:t>
            </a:r>
            <a:r>
              <a:rPr lang="it-IT" sz="1800" b="1" dirty="0"/>
              <a:t> </a:t>
            </a:r>
            <a:r>
              <a:rPr lang="it-IT" sz="1800" b="1"/>
              <a:t>uniformi nell’attestazione</a:t>
            </a:r>
            <a:endParaRPr lang="it-IT" sz="1800" b="1" dirty="0"/>
          </a:p>
          <a:p>
            <a:endParaRPr lang="it-IT" dirty="0"/>
          </a:p>
        </p:txBody>
      </p:sp>
    </p:spTree>
    <p:extLst>
      <p:ext uri="{BB962C8B-B14F-4D97-AF65-F5344CB8AC3E}">
        <p14:creationId xmlns:p14="http://schemas.microsoft.com/office/powerpoint/2010/main" val="2598671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EBAB74-F88C-EAD8-78ED-DC986DD11A3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DDF9482-A037-0F93-9B01-0660DE919A68}"/>
              </a:ext>
            </a:extLst>
          </p:cNvPr>
          <p:cNvSpPr>
            <a:spLocks noGrp="1"/>
          </p:cNvSpPr>
          <p:nvPr>
            <p:ph type="title"/>
          </p:nvPr>
        </p:nvSpPr>
        <p:spPr>
          <a:xfrm>
            <a:off x="426997" y="3018408"/>
            <a:ext cx="8961120" cy="3247475"/>
          </a:xfrm>
        </p:spPr>
        <p:txBody>
          <a:bodyPr anchor="b">
            <a:normAutofit/>
          </a:bodyPr>
          <a:lstStyle/>
          <a:p>
            <a:r>
              <a:rPr lang="en-US" dirty="0"/>
              <a:t>RUOLO DELLA CANCELLERIA NELL’AUTOMAZIONE</a:t>
            </a:r>
          </a:p>
        </p:txBody>
      </p:sp>
    </p:spTree>
    <p:extLst>
      <p:ext uri="{BB962C8B-B14F-4D97-AF65-F5344CB8AC3E}">
        <p14:creationId xmlns:p14="http://schemas.microsoft.com/office/powerpoint/2010/main" val="3630670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347358-7D92-111E-C284-07AB7EC9F728}"/>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A6831D9E-2E6E-2D15-A2FD-206E6E18EC99}"/>
              </a:ext>
            </a:extLst>
          </p:cNvPr>
          <p:cNvSpPr>
            <a:spLocks noGrp="1"/>
          </p:cNvSpPr>
          <p:nvPr>
            <p:ph type="title"/>
          </p:nvPr>
        </p:nvSpPr>
        <p:spPr>
          <a:xfrm>
            <a:off x="8029814" y="512011"/>
            <a:ext cx="3628786" cy="1259920"/>
          </a:xfrm>
        </p:spPr>
        <p:txBody>
          <a:bodyPr anchor="b">
            <a:normAutofit/>
          </a:bodyPr>
          <a:lstStyle/>
          <a:p>
            <a:r>
              <a:rPr lang="it-IT" sz="2200"/>
              <a:t>RUOLO DELLA CANCELLERIA </a:t>
            </a:r>
            <a:r>
              <a:rPr lang="it-IT" sz="2200" err="1"/>
              <a:t>nELL’AUTOMAZIONE</a:t>
            </a:r>
            <a:br>
              <a:rPr lang="it-IT" sz="2200"/>
            </a:br>
            <a:endParaRPr lang="it-IT" sz="2200"/>
          </a:p>
        </p:txBody>
      </p:sp>
      <p:pic>
        <p:nvPicPr>
          <p:cNvPr id="8" name="Segnaposto immagine 7">
            <a:extLst>
              <a:ext uri="{FF2B5EF4-FFF2-40B4-BE49-F238E27FC236}">
                <a16:creationId xmlns:a16="http://schemas.microsoft.com/office/drawing/2014/main" id="{F4C74D9B-14E6-6D47-7960-125BD346B136}"/>
              </a:ext>
            </a:extLst>
          </p:cNvPr>
          <p:cNvPicPr>
            <a:picLocks noGrp="1" noChangeAspect="1"/>
          </p:cNvPicPr>
          <p:nvPr>
            <p:ph type="pic" sz="quarter" idx="13"/>
          </p:nvPr>
        </p:nvPicPr>
        <p:blipFill>
          <a:blip r:embed="rId2"/>
          <a:srcRect l="9160" r="9160"/>
          <a:stretch/>
        </p:blipFill>
        <p:spPr>
          <a:xfrm>
            <a:off x="533440" y="533399"/>
            <a:ext cx="7086520" cy="5791199"/>
          </a:xfrm>
          <a:prstGeom prst="rect">
            <a:avLst/>
          </a:prstGeom>
          <a:noFill/>
          <a:effectLst>
            <a:outerShdw blurRad="203200" dist="12700" dir="7800000" algn="r" rotWithShape="0">
              <a:prstClr val="black">
                <a:alpha val="10000"/>
              </a:prstClr>
            </a:outerShdw>
          </a:effectLst>
        </p:spPr>
      </p:pic>
      <p:sp>
        <p:nvSpPr>
          <p:cNvPr id="4" name="Segnaposto contenuto 3">
            <a:extLst>
              <a:ext uri="{FF2B5EF4-FFF2-40B4-BE49-F238E27FC236}">
                <a16:creationId xmlns:a16="http://schemas.microsoft.com/office/drawing/2014/main" id="{2CB194F9-D7CA-5429-55E0-FED4ED266CD3}"/>
              </a:ext>
            </a:extLst>
          </p:cNvPr>
          <p:cNvSpPr>
            <a:spLocks noGrp="1"/>
          </p:cNvSpPr>
          <p:nvPr>
            <p:ph idx="1"/>
          </p:nvPr>
        </p:nvSpPr>
        <p:spPr>
          <a:xfrm>
            <a:off x="8043065" y="2170611"/>
            <a:ext cx="3628786" cy="4162372"/>
          </a:xfrm>
        </p:spPr>
        <p:txBody>
          <a:bodyPr>
            <a:normAutofit/>
          </a:bodyPr>
          <a:lstStyle/>
          <a:p>
            <a:pPr lvl="0"/>
            <a:r>
              <a:rPr lang="it-IT" sz="2400" dirty="0"/>
              <a:t>Riduzione attività manuali,</a:t>
            </a:r>
          </a:p>
          <a:p>
            <a:pPr lvl="0"/>
            <a:r>
              <a:rPr lang="it-IT" sz="2400" dirty="0"/>
              <a:t>Ma necessità di  vigilanza e intervento nei casi anomali</a:t>
            </a:r>
          </a:p>
          <a:p>
            <a:pPr lvl="0"/>
            <a:r>
              <a:rPr lang="it-IT" sz="2400" dirty="0"/>
              <a:t>Necessità di aggiornamento registri e correzione dati di decisione</a:t>
            </a:r>
          </a:p>
          <a:p>
            <a:endParaRPr lang="it-IT" dirty="0"/>
          </a:p>
        </p:txBody>
      </p:sp>
    </p:spTree>
    <p:extLst>
      <p:ext uri="{BB962C8B-B14F-4D97-AF65-F5344CB8AC3E}">
        <p14:creationId xmlns:p14="http://schemas.microsoft.com/office/powerpoint/2010/main" val="8277197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F43148-194B-4157-8BC3-C4056C8C3669}"/>
              </a:ext>
            </a:extLst>
          </p:cNvPr>
          <p:cNvSpPr>
            <a:spLocks noGrp="1"/>
          </p:cNvSpPr>
          <p:nvPr>
            <p:ph type="title"/>
          </p:nvPr>
        </p:nvSpPr>
        <p:spPr>
          <a:xfrm>
            <a:off x="4977971" y="691866"/>
            <a:ext cx="6680630" cy="1217337"/>
          </a:xfrm>
        </p:spPr>
        <p:txBody>
          <a:bodyPr anchor="t">
            <a:normAutofit/>
          </a:bodyPr>
          <a:lstStyle/>
          <a:p>
            <a:pPr algn="ctr"/>
            <a:r>
              <a:rPr lang="en-US" sz="3000" dirty="0"/>
              <a:t>IL PCT IN APPELLO</a:t>
            </a:r>
          </a:p>
        </p:txBody>
      </p:sp>
      <p:pic>
        <p:nvPicPr>
          <p:cNvPr id="5" name="Content Placeholder 4" descr="A hand wielding a gavel coming out of a laptop screen">
            <a:extLst>
              <a:ext uri="{FF2B5EF4-FFF2-40B4-BE49-F238E27FC236}">
                <a16:creationId xmlns:a16="http://schemas.microsoft.com/office/drawing/2014/main" id="{9D76E10F-DD29-43E3-9BEE-BC96D6ABE649}"/>
              </a:ext>
            </a:extLst>
          </p:cNvPr>
          <p:cNvPicPr>
            <a:picLocks noGrp="1" noChangeAspect="1"/>
          </p:cNvPicPr>
          <p:nvPr>
            <p:ph type="pic" sz="quarter" idx="13"/>
          </p:nvPr>
        </p:nvPicPr>
        <p:blipFill>
          <a:blip r:embed="rId3"/>
          <a:srcRect l="17935" r="28406" b="2"/>
          <a:stretch>
            <a:fillRect/>
          </a:stretch>
        </p:blipFill>
        <p:spPr>
          <a:xfrm>
            <a:off x="533400" y="533400"/>
            <a:ext cx="3886200" cy="5811924"/>
          </a:xfrm>
          <a:prstGeom prst="rect">
            <a:avLst/>
          </a:prstGeom>
          <a:noFill/>
        </p:spPr>
      </p:pic>
      <p:sp>
        <p:nvSpPr>
          <p:cNvPr id="4" name="Content Placeholder 3">
            <a:extLst>
              <a:ext uri="{FF2B5EF4-FFF2-40B4-BE49-F238E27FC236}">
                <a16:creationId xmlns:a16="http://schemas.microsoft.com/office/drawing/2014/main" id="{550B730A-61A2-13A2-5091-75A50E7F4C92}"/>
              </a:ext>
            </a:extLst>
          </p:cNvPr>
          <p:cNvSpPr>
            <a:spLocks noGrp="1"/>
          </p:cNvSpPr>
          <p:nvPr>
            <p:ph idx="1"/>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977971" y="2010699"/>
            <a:ext cx="6680630" cy="4313902"/>
          </a:xfrm>
        </p:spPr>
        <p:txBody>
          <a:bodyPr vert="horz" lIns="91440" tIns="45720" rIns="91440" bIns="45720" rtlCol="0" anchor="t">
            <a:normAutofit/>
          </a:bodyPr>
          <a:lstStyle/>
          <a:p>
            <a:pPr>
              <a:buNone/>
            </a:pPr>
            <a:r>
              <a:rPr lang="it-IT" dirty="0"/>
              <a:t>La digitalizzazione del processo civile rappresenta una delle più significative innovazioni della giustizia italiana degli ultimi anni. </a:t>
            </a:r>
          </a:p>
          <a:p>
            <a:pPr>
              <a:buNone/>
            </a:pPr>
            <a:r>
              <a:rPr lang="it-IT" dirty="0"/>
              <a:t>Il Processo Civile Telematico (PCT), già consolidato nel primo grado, ha trovato nel giudizio di appello una nuova centralità, soprattutto dopo la riforma Cartabia e i successivi correttivi tecnici. </a:t>
            </a:r>
          </a:p>
          <a:p>
            <a:pPr>
              <a:buNone/>
            </a:pPr>
            <a:r>
              <a:rPr lang="en-US" dirty="0"/>
              <a:t>In questo grado di giudizio, il canale ordinario per la gestione degli atti processuali è  il telematico, sia per l’iscrizione a ruolo che per il deposito degli atti processuali. </a:t>
            </a:r>
          </a:p>
          <a:p>
            <a:pPr>
              <a:buNone/>
            </a:pPr>
            <a:r>
              <a:rPr lang="en-US" dirty="0"/>
              <a:t>Il fascicolo che viene trasmesso dal primo grado è limitato agli atti d’ufficio, mentre il fascicolo di parte deve essere ricostruito e depositato nuovamente in appello. Questo comporta una serie di adempimenti tecnici e giuridici che il professionista deve conoscere per evitare decadenze e garantire la tempestività degli atti. 
</a:t>
            </a:r>
            <a:endParaRPr lang="it-IT" dirty="0"/>
          </a:p>
          <a:p>
            <a:pPr>
              <a:buNone/>
            </a:pPr>
            <a:endParaRPr lang="en-US" dirty="0"/>
          </a:p>
          <a:p>
            <a:pPr>
              <a:buNone/>
            </a:pPr>
            <a:endParaRPr lang="en-US" dirty="0">
              <a:solidFill>
                <a:srgbClr val="242424"/>
              </a:solidFill>
              <a:latin typeface="Garamond" panose="02020404030301010803" pitchFamily="18" charset="0"/>
              <a:cs typeface="Segoe UI"/>
            </a:endParaRPr>
          </a:p>
          <a:p>
            <a:pPr marL="0" indent="0">
              <a:lnSpc>
                <a:spcPct val="110000"/>
              </a:lnSpc>
              <a:spcBef>
                <a:spcPts val="2500"/>
              </a:spcBef>
              <a:buFont typeface="Arial" panose="020B0604020202020204" pitchFamily="34" charset="0"/>
              <a:buNone/>
            </a:pPr>
            <a:endParaRPr lang="en-US" b="1" dirty="0"/>
          </a:p>
        </p:txBody>
      </p:sp>
    </p:spTree>
    <p:extLst>
      <p:ext uri="{BB962C8B-B14F-4D97-AF65-F5344CB8AC3E}">
        <p14:creationId xmlns:p14="http://schemas.microsoft.com/office/powerpoint/2010/main" val="28591938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EE2CFD0-B90A-28B3-382F-270AF7927159}"/>
              </a:ext>
            </a:extLst>
          </p:cNvPr>
          <p:cNvSpPr>
            <a:spLocks noGrp="1"/>
          </p:cNvSpPr>
          <p:nvPr>
            <p:ph type="title"/>
          </p:nvPr>
        </p:nvSpPr>
        <p:spPr>
          <a:xfrm>
            <a:off x="6324600" y="691867"/>
            <a:ext cx="5349905" cy="2011680"/>
          </a:xfrm>
        </p:spPr>
        <p:txBody>
          <a:bodyPr anchor="t">
            <a:normAutofit/>
          </a:bodyPr>
          <a:lstStyle/>
          <a:p>
            <a:r>
              <a:rPr lang="it-IT" sz="2700" b="1" dirty="0"/>
              <a:t>Quadro normativo</a:t>
            </a:r>
            <a:endParaRPr lang="it-IT" sz="2700" dirty="0"/>
          </a:p>
        </p:txBody>
      </p:sp>
      <p:pic>
        <p:nvPicPr>
          <p:cNvPr id="7" name="Segnaposto immagine 6">
            <a:extLst>
              <a:ext uri="{FF2B5EF4-FFF2-40B4-BE49-F238E27FC236}">
                <a16:creationId xmlns:a16="http://schemas.microsoft.com/office/drawing/2014/main" id="{A7F81CAF-B523-AED7-CE9E-F47AC7E85B2C}"/>
              </a:ext>
            </a:extLst>
          </p:cNvPr>
          <p:cNvPicPr>
            <a:picLocks noGrp="1" noChangeAspect="1"/>
          </p:cNvPicPr>
          <p:nvPr>
            <p:ph type="pic" sz="quarter" idx="13"/>
          </p:nvPr>
        </p:nvPicPr>
        <p:blipFill>
          <a:blip r:embed="rId2"/>
          <a:srcRect l="5787" r="5787"/>
          <a:stretch/>
        </p:blipFill>
        <p:spPr>
          <a:xfrm>
            <a:off x="533399" y="533754"/>
            <a:ext cx="5029201" cy="5788048"/>
          </a:xfrm>
          <a:prstGeom prst="rect">
            <a:avLst/>
          </a:prstGeom>
          <a:noFill/>
          <a:effectLst>
            <a:outerShdw blurRad="203200" dist="12700" dir="7800000" algn="r" rotWithShape="0">
              <a:prstClr val="black">
                <a:alpha val="10000"/>
              </a:prstClr>
            </a:outerShdw>
          </a:effectLst>
        </p:spPr>
      </p:pic>
      <p:sp>
        <p:nvSpPr>
          <p:cNvPr id="4" name="Segnaposto contenuto 3">
            <a:extLst>
              <a:ext uri="{FF2B5EF4-FFF2-40B4-BE49-F238E27FC236}">
                <a16:creationId xmlns:a16="http://schemas.microsoft.com/office/drawing/2014/main" id="{95302AD9-A572-C2CD-5C7D-E243ED9EACAD}"/>
              </a:ext>
            </a:extLst>
          </p:cNvPr>
          <p:cNvSpPr>
            <a:spLocks noGrp="1"/>
          </p:cNvSpPr>
          <p:nvPr>
            <p:ph idx="1"/>
          </p:nvPr>
        </p:nvSpPr>
        <p:spPr>
          <a:xfrm>
            <a:off x="6324600" y="1981200"/>
            <a:ext cx="5349905" cy="4343400"/>
          </a:xfrm>
        </p:spPr>
        <p:txBody>
          <a:bodyPr>
            <a:normAutofit/>
          </a:bodyPr>
          <a:lstStyle/>
          <a:p>
            <a:pPr lvl="0"/>
            <a:r>
              <a:rPr lang="it-IT" sz="2000" dirty="0"/>
              <a:t>Obbligo generalizzato di deposito telematico per tutti gli atti e documenti (art. 196-quater disp. att. c.p.c.)</a:t>
            </a:r>
          </a:p>
          <a:p>
            <a:pPr lvl="0"/>
            <a:r>
              <a:rPr lang="it-IT" sz="2000" dirty="0"/>
              <a:t>Dal 28/02/2023: base normativa integrata nel codice di rito</a:t>
            </a:r>
          </a:p>
          <a:p>
            <a:pPr lvl="0"/>
            <a:r>
              <a:rPr lang="it-IT" sz="2000" dirty="0"/>
              <a:t>Estensione agli atti delle parti e ai provvedimenti del giudice</a:t>
            </a:r>
          </a:p>
        </p:txBody>
      </p:sp>
    </p:spTree>
    <p:extLst>
      <p:ext uri="{BB962C8B-B14F-4D97-AF65-F5344CB8AC3E}">
        <p14:creationId xmlns:p14="http://schemas.microsoft.com/office/powerpoint/2010/main" val="17616407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F9C3FE1-6139-D3CD-BD5B-E8DE51496E4F}"/>
              </a:ext>
            </a:extLst>
          </p:cNvPr>
          <p:cNvSpPr>
            <a:spLocks noGrp="1"/>
          </p:cNvSpPr>
          <p:nvPr>
            <p:ph type="title"/>
          </p:nvPr>
        </p:nvSpPr>
        <p:spPr/>
        <p:txBody>
          <a:bodyPr>
            <a:normAutofit fontScale="90000"/>
          </a:bodyPr>
          <a:lstStyle/>
          <a:p>
            <a:r>
              <a:rPr lang="it-IT" b="1" dirty="0"/>
              <a:t>Le Specifiche tecniche PCT:</a:t>
            </a:r>
            <a:br>
              <a:rPr lang="it-IT" b="1" dirty="0"/>
            </a:br>
            <a:r>
              <a:rPr lang="it-IT" b="1" dirty="0"/>
              <a:t> il provvedimento 7 agosto 2024</a:t>
            </a:r>
            <a:br>
              <a:rPr lang="it-IT" dirty="0"/>
            </a:br>
            <a:endParaRPr lang="it-IT" dirty="0"/>
          </a:p>
        </p:txBody>
      </p:sp>
      <p:pic>
        <p:nvPicPr>
          <p:cNvPr id="6" name="Segnaposto immagine 5">
            <a:extLst>
              <a:ext uri="{FF2B5EF4-FFF2-40B4-BE49-F238E27FC236}">
                <a16:creationId xmlns:a16="http://schemas.microsoft.com/office/drawing/2014/main" id="{E26A703B-FA9A-932A-73ED-D60BE7DC14CF}"/>
              </a:ext>
            </a:extLst>
          </p:cNvPr>
          <p:cNvPicPr>
            <a:picLocks noGrp="1" noChangeAspect="1"/>
          </p:cNvPicPr>
          <p:nvPr>
            <p:ph type="pic" sz="quarter" idx="13"/>
          </p:nvPr>
        </p:nvPicPr>
        <p:blipFill>
          <a:blip r:embed="rId2"/>
          <a:srcRect l="27711" r="27711"/>
          <a:stretch/>
        </p:blipFill>
        <p:spPr>
          <a:xfrm>
            <a:off x="533400" y="533400"/>
            <a:ext cx="3872343" cy="5791201"/>
          </a:xfrm>
          <a:prstGeom prst="rect">
            <a:avLst/>
          </a:prstGeom>
          <a:blipFill>
            <a:blip r:embed="rId3">
              <a:alphaModFix amt="70000"/>
            </a:blip>
            <a:stretch>
              <a:fillRect/>
            </a:stretch>
          </a:blipFill>
          <a:effectLst>
            <a:outerShdw blurRad="203200" dist="12700" dir="7800000" algn="r" rotWithShape="0">
              <a:prstClr val="black">
                <a:alpha val="10000"/>
              </a:prstClr>
            </a:outerShdw>
          </a:effectLst>
        </p:spPr>
      </p:pic>
      <p:sp>
        <p:nvSpPr>
          <p:cNvPr id="4" name="Segnaposto contenuto 3">
            <a:extLst>
              <a:ext uri="{FF2B5EF4-FFF2-40B4-BE49-F238E27FC236}">
                <a16:creationId xmlns:a16="http://schemas.microsoft.com/office/drawing/2014/main" id="{86145978-FD22-78BD-656D-B4626D0F352A}"/>
              </a:ext>
            </a:extLst>
          </p:cNvPr>
          <p:cNvSpPr>
            <a:spLocks noGrp="1"/>
          </p:cNvSpPr>
          <p:nvPr>
            <p:ph idx="1"/>
          </p:nvPr>
        </p:nvSpPr>
        <p:spPr/>
        <p:txBody>
          <a:bodyPr/>
          <a:lstStyle/>
          <a:p>
            <a:r>
              <a:rPr lang="it-IT" dirty="0"/>
              <a:t>Il provvedimento tecnico del 7 agosto 2024 (efficace dal 30 settembre 2024) ha introdotto importanti novità operative:</a:t>
            </a:r>
          </a:p>
          <a:p>
            <a:pPr lvl="0"/>
            <a:r>
              <a:rPr lang="it-IT" b="1" dirty="0"/>
              <a:t>Accettazione automatica</a:t>
            </a:r>
            <a:r>
              <a:rPr lang="it-IT" dirty="0"/>
              <a:t> per tipologie di atti predefinite, con la quarta PEC che resta e indica la modalità (automatica/manuale).</a:t>
            </a:r>
          </a:p>
          <a:p>
            <a:pPr lvl="0"/>
            <a:r>
              <a:rPr lang="it-IT" b="1" dirty="0"/>
              <a:t>Dimensione massima della busta telematica</a:t>
            </a:r>
            <a:r>
              <a:rPr lang="it-IT" dirty="0"/>
              <a:t> innalzata a 60 MB (in precedenza 30 MB).</a:t>
            </a:r>
          </a:p>
          <a:p>
            <a:pPr lvl="0"/>
            <a:r>
              <a:rPr lang="it-IT" b="1" dirty="0"/>
              <a:t>Formati ammessi</a:t>
            </a:r>
            <a:r>
              <a:rPr lang="it-IT" dirty="0"/>
              <a:t> ampliati: oltre al PDF/PDF-A, anche file audio/video e DICOM.</a:t>
            </a:r>
          </a:p>
          <a:p>
            <a:pPr lvl="0"/>
            <a:r>
              <a:rPr lang="it-IT" b="1" dirty="0"/>
              <a:t>Attestazioni di conformità</a:t>
            </a:r>
            <a:r>
              <a:rPr lang="it-IT" dirty="0"/>
              <a:t>: possibile in documento informatico separato, soluzione particolarmente utile per la ricostruzione del fascicolo di parte in appello.</a:t>
            </a:r>
          </a:p>
          <a:p>
            <a:endParaRPr lang="it-IT" dirty="0"/>
          </a:p>
        </p:txBody>
      </p:sp>
      <p:pic>
        <p:nvPicPr>
          <p:cNvPr id="7" name="Content Placeholder 4" descr="Email marketing online message network security internet">
            <a:extLst>
              <a:ext uri="{FF2B5EF4-FFF2-40B4-BE49-F238E27FC236}">
                <a16:creationId xmlns:a16="http://schemas.microsoft.com/office/drawing/2014/main" id="{BDD67087-6A51-4F53-989D-57D2F970B34D}"/>
              </a:ext>
            </a:extLst>
          </p:cNvPr>
          <p:cNvPicPr>
            <a:picLocks noChangeAspect="1"/>
          </p:cNvPicPr>
          <p:nvPr/>
        </p:nvPicPr>
        <p:blipFill>
          <a:blip r:embed="rId4"/>
          <a:srcRect l="45344" r="17045" b="1"/>
          <a:stretch>
            <a:fillRect/>
          </a:stretch>
        </p:blipFill>
        <p:spPr>
          <a:xfrm>
            <a:off x="533400" y="533400"/>
            <a:ext cx="3886200" cy="5811924"/>
          </a:xfrm>
          <a:prstGeom prst="rect">
            <a:avLst/>
          </a:prstGeom>
          <a:noFill/>
          <a:effectLst>
            <a:outerShdw blurRad="203200" dist="12700" dir="7800000" algn="r" rotWithShape="0">
              <a:prstClr val="black">
                <a:alpha val="10000"/>
              </a:prstClr>
            </a:outerShdw>
          </a:effectLst>
        </p:spPr>
      </p:pic>
    </p:spTree>
    <p:extLst>
      <p:ext uri="{BB962C8B-B14F-4D97-AF65-F5344CB8AC3E}">
        <p14:creationId xmlns:p14="http://schemas.microsoft.com/office/powerpoint/2010/main" val="17828264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CC7556-D5C6-38B1-7011-BEE21BDC1CB2}"/>
              </a:ext>
            </a:extLst>
          </p:cNvPr>
          <p:cNvSpPr>
            <a:spLocks noGrp="1"/>
          </p:cNvSpPr>
          <p:nvPr>
            <p:ph type="title"/>
          </p:nvPr>
        </p:nvSpPr>
        <p:spPr>
          <a:xfrm>
            <a:off x="426997" y="3018408"/>
            <a:ext cx="8961120" cy="3247475"/>
          </a:xfrm>
        </p:spPr>
        <p:txBody>
          <a:bodyPr anchor="b">
            <a:normAutofit/>
          </a:bodyPr>
          <a:lstStyle/>
          <a:p>
            <a:r>
              <a:rPr lang="en-US" dirty="0">
                <a:solidFill>
                  <a:srgbClr val="FFFFFF"/>
                </a:solidFill>
                <a:latin typeface="Univers Condensed"/>
                <a:cs typeface="Segoe UI"/>
              </a:rPr>
              <a:t>DEPOSITO TELEMATICO: </a:t>
            </a:r>
            <a:r>
              <a:rPr lang="en-US" dirty="0" err="1">
                <a:solidFill>
                  <a:srgbClr val="FFFFFF"/>
                </a:solidFill>
                <a:latin typeface="Univers Condensed"/>
                <a:cs typeface="Segoe UI"/>
              </a:rPr>
              <a:t>Flusso</a:t>
            </a:r>
            <a:r>
              <a:rPr lang="en-US" dirty="0">
                <a:solidFill>
                  <a:srgbClr val="FFFFFF"/>
                </a:solidFill>
                <a:latin typeface="Univers Condensed"/>
                <a:cs typeface="Segoe UI"/>
              </a:rPr>
              <a:t> pec</a:t>
            </a:r>
            <a:endParaRPr lang="it-IT" dirty="0"/>
          </a:p>
        </p:txBody>
      </p:sp>
    </p:spTree>
    <p:extLst>
      <p:ext uri="{BB962C8B-B14F-4D97-AF65-F5344CB8AC3E}">
        <p14:creationId xmlns:p14="http://schemas.microsoft.com/office/powerpoint/2010/main" val="38060373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90398E-F8BA-DFF2-61F4-6268159D1C45}"/>
              </a:ext>
            </a:extLst>
          </p:cNvPr>
          <p:cNvSpPr>
            <a:spLocks noGrp="1"/>
          </p:cNvSpPr>
          <p:nvPr>
            <p:ph type="title"/>
          </p:nvPr>
        </p:nvSpPr>
        <p:spPr>
          <a:xfrm>
            <a:off x="4977970" y="392695"/>
            <a:ext cx="6680630" cy="369305"/>
          </a:xfrm>
        </p:spPr>
        <p:txBody>
          <a:bodyPr anchor="t">
            <a:normAutofit/>
          </a:bodyPr>
          <a:lstStyle/>
          <a:p>
            <a:r>
              <a:rPr lang="en-US" sz="1800" dirty="0"/>
              <a:t>Le quattro PEC del deposito telematico</a:t>
            </a:r>
          </a:p>
        </p:txBody>
      </p:sp>
      <p:sp>
        <p:nvSpPr>
          <p:cNvPr id="4" name="Content Placeholder 3">
            <a:extLst>
              <a:ext uri="{FF2B5EF4-FFF2-40B4-BE49-F238E27FC236}">
                <a16:creationId xmlns:a16="http://schemas.microsoft.com/office/drawing/2014/main" id="{A3E85CFF-18E3-841B-3967-92905AA5539D}"/>
              </a:ext>
            </a:extLst>
          </p:cNvPr>
          <p:cNvSpPr>
            <a:spLocks noGrp="1"/>
          </p:cNvSpPr>
          <p:nvPr>
            <p:ph idx="1"/>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648200" y="762000"/>
            <a:ext cx="7239000" cy="5703305"/>
          </a:xfrm>
        </p:spPr>
        <p:txBody>
          <a:bodyPr vert="horz" lIns="91440" tIns="45720" rIns="91440" bIns="45720" rtlCol="0" anchor="t">
            <a:normAutofit fontScale="77500" lnSpcReduction="20000"/>
          </a:bodyPr>
          <a:lstStyle/>
          <a:p>
            <a:pPr>
              <a:buNone/>
            </a:pPr>
            <a:r>
              <a:rPr lang="en-US" sz="1700" b="1" dirty="0">
                <a:solidFill>
                  <a:srgbClr val="242424"/>
                </a:solidFill>
                <a:latin typeface="Segoe UI"/>
                <a:cs typeface="Segoe UI"/>
              </a:rPr>
              <a:t>Quattro Tipi di PEC</a:t>
            </a:r>
            <a:endParaRPr lang="it-IT" sz="1700" dirty="0">
              <a:solidFill>
                <a:srgbClr val="242424"/>
              </a:solidFill>
              <a:latin typeface="Segoe UI"/>
              <a:cs typeface="Segoe UI"/>
            </a:endParaRPr>
          </a:p>
          <a:p>
            <a:pPr>
              <a:buNone/>
            </a:pPr>
            <a:r>
              <a:rPr lang="en-US" sz="1800" dirty="0">
                <a:solidFill>
                  <a:srgbClr val="242424"/>
                </a:solidFill>
                <a:latin typeface="Garamond" panose="02020404030301010803" pitchFamily="18" charset="0"/>
                <a:cs typeface="Segoe UI"/>
              </a:rPr>
              <a:t>Il deposito telematico genera quattro PEC,</a:t>
            </a:r>
          </a:p>
          <a:p>
            <a:pPr lvl="0"/>
            <a:r>
              <a:rPr lang="it-IT" sz="1800" b="1" dirty="0">
                <a:latin typeface="Garamond" panose="02020404030301010803" pitchFamily="18" charset="0"/>
              </a:rPr>
              <a:t>Accettazione del mittente (RA)</a:t>
            </a:r>
            <a:endParaRPr lang="it-IT" sz="1800" dirty="0">
              <a:latin typeface="Garamond" panose="02020404030301010803" pitchFamily="18" charset="0"/>
            </a:endParaRPr>
          </a:p>
          <a:p>
            <a:pPr lvl="0"/>
            <a:r>
              <a:rPr lang="it-IT" sz="1800" b="1" dirty="0">
                <a:latin typeface="Garamond" panose="02020404030301010803" pitchFamily="18" charset="0"/>
              </a:rPr>
              <a:t>Ricevuta di avvenuta consegna (RAC)</a:t>
            </a:r>
            <a:r>
              <a:rPr lang="it-IT" sz="1800" dirty="0">
                <a:latin typeface="Garamond" panose="02020404030301010803" pitchFamily="18" charset="0"/>
              </a:rPr>
              <a:t> – perfezionamento ai fini della tempestività. RAC generata entro le 23:59 del giorno di scadenza, il deposito si considera tempestivo (art. 16-bis D.L. 179/2012; Cass. 31592/2023)</a:t>
            </a:r>
          </a:p>
          <a:p>
            <a:pPr lvl="0"/>
            <a:r>
              <a:rPr lang="it-IT" sz="1800" b="1" dirty="0">
                <a:latin typeface="Garamond" panose="02020404030301010803" pitchFamily="18" charset="0"/>
              </a:rPr>
              <a:t>Esito dei controlli automatici -</a:t>
            </a:r>
            <a:r>
              <a:rPr lang="it-IT" sz="1800" dirty="0">
                <a:latin typeface="Garamond" panose="02020404030301010803" pitchFamily="18" charset="0"/>
              </a:rPr>
              <a:t>Attesta il superamento dei controlli tecnici (</a:t>
            </a:r>
            <a:r>
              <a:rPr lang="it-IT" sz="1800" dirty="0" err="1">
                <a:latin typeface="Garamond" panose="02020404030301010803" pitchFamily="18" charset="0"/>
              </a:rPr>
              <a:t>ReGIndE</a:t>
            </a:r>
            <a:r>
              <a:rPr lang="it-IT" sz="1800" dirty="0">
                <a:latin typeface="Garamond" panose="02020404030301010803" pitchFamily="18" charset="0"/>
              </a:rPr>
              <a:t>, struttura della busta, dimensioni massime, formato PDF/A, ecc.).</a:t>
            </a:r>
            <a:br>
              <a:rPr lang="it-IT" sz="1800" dirty="0">
                <a:latin typeface="Garamond" panose="02020404030301010803" pitchFamily="18" charset="0"/>
              </a:rPr>
            </a:br>
            <a:r>
              <a:rPr lang="it-IT" sz="1800" dirty="0">
                <a:latin typeface="Garamond" panose="02020404030301010803" pitchFamily="18" charset="0"/>
              </a:rPr>
              <a:t>In caso di esito negativo (“scarto”), il deposito deve essere ripetuto</a:t>
            </a:r>
          </a:p>
          <a:p>
            <a:pPr lvl="0"/>
            <a:r>
              <a:rPr lang="it-IT" sz="1800" b="1" dirty="0">
                <a:latin typeface="Garamond" panose="02020404030301010803" pitchFamily="18" charset="0"/>
              </a:rPr>
              <a:t>Accettazione del deposito</a:t>
            </a:r>
            <a:r>
              <a:rPr lang="it-IT" sz="1800" dirty="0">
                <a:latin typeface="Garamond" panose="02020404030301010803" pitchFamily="18" charset="0"/>
              </a:rPr>
              <a:t> – manuale o automatica (quarta PEC)</a:t>
            </a:r>
            <a:r>
              <a:rPr lang="it-IT" sz="1800" b="1" dirty="0">
                <a:latin typeface="Garamond" panose="02020404030301010803" pitchFamily="18" charset="0"/>
              </a:rPr>
              <a:t> Specifiche tecniche ex art. 34 D.M. 44/2011</a:t>
            </a:r>
            <a:r>
              <a:rPr lang="it-IT" sz="1800" dirty="0">
                <a:latin typeface="Garamond" panose="02020404030301010803" pitchFamily="18" charset="0"/>
              </a:rPr>
              <a:t>: provvedimento </a:t>
            </a:r>
            <a:r>
              <a:rPr lang="it-IT" sz="1800" b="1" dirty="0">
                <a:latin typeface="Garamond" panose="02020404030301010803" pitchFamily="18" charset="0"/>
              </a:rPr>
              <a:t>pubblicato il 7 agosto 2024</a:t>
            </a:r>
            <a:r>
              <a:rPr lang="it-IT" sz="1800" dirty="0">
                <a:latin typeface="Garamond" panose="02020404030301010803" pitchFamily="18" charset="0"/>
              </a:rPr>
              <a:t> sul PST,</a:t>
            </a:r>
            <a:r>
              <a:rPr lang="it-IT" sz="1800" b="1" dirty="0">
                <a:latin typeface="Garamond" panose="02020404030301010803" pitchFamily="18" charset="0"/>
              </a:rPr>
              <a:t> circolare DGSIA 19/09/2024 </a:t>
            </a:r>
            <a:r>
              <a:rPr lang="it-IT" sz="1800" dirty="0">
                <a:latin typeface="Garamond" panose="02020404030301010803" pitchFamily="18" charset="0"/>
              </a:rPr>
              <a:t> </a:t>
            </a:r>
            <a:r>
              <a:rPr lang="it-IT" sz="1800" b="1" dirty="0">
                <a:latin typeface="Garamond" panose="02020404030301010803" pitchFamily="18" charset="0"/>
              </a:rPr>
              <a:t>efficace dal 30 settembre 2024</a:t>
            </a:r>
            <a:r>
              <a:rPr lang="it-IT" sz="1800" dirty="0">
                <a:latin typeface="Garamond" panose="02020404030301010803" pitchFamily="18" charset="0"/>
              </a:rPr>
              <a:t>, </a:t>
            </a:r>
          </a:p>
          <a:p>
            <a:pPr marL="0" lvl="0" indent="0">
              <a:buNone/>
            </a:pPr>
            <a:r>
              <a:rPr lang="it-IT" sz="1800" b="1" dirty="0">
                <a:latin typeface="Garamond" panose="02020404030301010803" pitchFamily="18" charset="0"/>
              </a:rPr>
              <a:t>La “quarta PEC” (esito del controllo di cancelleria: accettazione/rigetto manuale)</a:t>
            </a:r>
            <a:r>
              <a:rPr lang="it-IT" sz="1800" dirty="0">
                <a:latin typeface="Garamond" panose="02020404030301010803" pitchFamily="18" charset="0"/>
              </a:rPr>
              <a:t> è stata </a:t>
            </a:r>
            <a:r>
              <a:rPr lang="it-IT" sz="1800" b="1" dirty="0">
                <a:latin typeface="Garamond" panose="02020404030301010803" pitchFamily="18" charset="0"/>
              </a:rPr>
              <a:t>eliminata</a:t>
            </a:r>
            <a:r>
              <a:rPr lang="it-IT" sz="1800" dirty="0">
                <a:latin typeface="Garamond" panose="02020404030301010803" pitchFamily="18" charset="0"/>
              </a:rPr>
              <a:t> per la maggior parte degli atti con l’</a:t>
            </a:r>
            <a:r>
              <a:rPr lang="it-IT" sz="1800" b="1" dirty="0">
                <a:latin typeface="Garamond" panose="02020404030301010803" pitchFamily="18" charset="0"/>
              </a:rPr>
              <a:t>accettazione automatica</a:t>
            </a:r>
            <a:r>
              <a:rPr lang="it-IT" sz="1800" dirty="0">
                <a:latin typeface="Garamond" panose="02020404030301010803" pitchFamily="18" charset="0"/>
              </a:rPr>
              <a:t> prevista dall’art. 34 D.M. 44/2011 e dalle specifiche tecniche PCT.</a:t>
            </a:r>
          </a:p>
          <a:p>
            <a:pPr marL="0" lvl="0" indent="0">
              <a:buNone/>
            </a:pPr>
            <a:r>
              <a:rPr lang="it-IT" sz="1800" dirty="0">
                <a:latin typeface="Garamond" panose="02020404030301010803" pitchFamily="18" charset="0"/>
              </a:rPr>
              <a:t>L’accettazione del deposito avviene ora in modo automatico, salvo casi particolari previsti dalla normativa (ad esempio, atti per cui è ancora previsto un controllo manuale della cancelleria).</a:t>
            </a:r>
          </a:p>
          <a:p>
            <a:pPr marL="0" indent="0">
              <a:buNone/>
            </a:pPr>
            <a:r>
              <a:rPr lang="it-IT" sz="1800" dirty="0">
                <a:latin typeface="Garamond" panose="02020404030301010803" pitchFamily="18" charset="0"/>
              </a:rPr>
              <a:t>La </a:t>
            </a:r>
            <a:r>
              <a:rPr lang="it-IT" sz="1800" b="1" dirty="0">
                <a:latin typeface="Garamond" panose="02020404030301010803" pitchFamily="18" charset="0"/>
              </a:rPr>
              <a:t>RAC</a:t>
            </a:r>
            <a:r>
              <a:rPr lang="it-IT" sz="1800" dirty="0">
                <a:latin typeface="Garamond" panose="02020404030301010803" pitchFamily="18" charset="0"/>
              </a:rPr>
              <a:t> resta il riferimento per la tempestività. </a:t>
            </a:r>
          </a:p>
          <a:p>
            <a:pPr lvl="0"/>
            <a:r>
              <a:rPr lang="it-IT" sz="1800" dirty="0">
                <a:latin typeface="Garamond" panose="02020404030301010803" pitchFamily="18" charset="0"/>
              </a:rPr>
              <a:t>In caso di scarto ai controlli automatici, il deposito deve essere ripetuto. La rimessione in termini è ammissibile ove l’errore sia incolpevole e l’istanza tempestiva. La conservazione delle ricevute PEC rimane fondamentale per la prova della regolarità e tempestività del deposito.</a:t>
            </a:r>
          </a:p>
          <a:p>
            <a:pPr lvl="0"/>
            <a:endParaRPr lang="it-IT" sz="1800" dirty="0">
              <a:latin typeface="Garamond" panose="02020404030301010803" pitchFamily="18" charset="0"/>
            </a:endParaRPr>
          </a:p>
          <a:p>
            <a:pPr>
              <a:buNone/>
            </a:pPr>
            <a:endParaRPr lang="en-US" sz="1100" dirty="0">
              <a:solidFill>
                <a:srgbClr val="242424"/>
              </a:solidFill>
              <a:latin typeface="Segoe UI"/>
              <a:cs typeface="Segoe UI"/>
            </a:endParaRPr>
          </a:p>
          <a:p>
            <a:pPr>
              <a:buNone/>
            </a:pPr>
            <a:endParaRPr lang="en-US" sz="1100" dirty="0">
              <a:solidFill>
                <a:srgbClr val="242424"/>
              </a:solidFill>
              <a:latin typeface="Segoe UI"/>
              <a:cs typeface="Segoe UI"/>
            </a:endParaRPr>
          </a:p>
          <a:p>
            <a:pPr marL="0" indent="0">
              <a:lnSpc>
                <a:spcPct val="110000"/>
              </a:lnSpc>
              <a:spcBef>
                <a:spcPts val="2500"/>
              </a:spcBef>
              <a:buNone/>
            </a:pPr>
            <a:endParaRPr lang="en-US" b="1" dirty="0"/>
          </a:p>
        </p:txBody>
      </p:sp>
      <p:pic>
        <p:nvPicPr>
          <p:cNvPr id="7" name="Segnaposto immagine 6" descr="Immagine che contiene testo, schermata, Carattere, numero&#10;&#10;Il contenuto generato dall'IA potrebbe non essere corretto.">
            <a:extLst>
              <a:ext uri="{FF2B5EF4-FFF2-40B4-BE49-F238E27FC236}">
                <a16:creationId xmlns:a16="http://schemas.microsoft.com/office/drawing/2014/main" id="{EE7D3914-03E0-08A5-5715-EDD80E8AA1F6}"/>
              </a:ext>
            </a:extLst>
          </p:cNvPr>
          <p:cNvPicPr>
            <a:picLocks noGrp="1" noChangeAspect="1"/>
          </p:cNvPicPr>
          <p:nvPr>
            <p:ph type="pic" sz="quarter" idx="13"/>
          </p:nvPr>
        </p:nvPicPr>
        <p:blipFill>
          <a:blip r:embed="rId3"/>
          <a:srcRect l="27711" r="27711"/>
          <a:stretch>
            <a:fillRect/>
          </a:stretch>
        </p:blipFill>
        <p:spPr>
          <a:xfrm>
            <a:off x="533400" y="533400"/>
            <a:ext cx="3886200" cy="5811924"/>
          </a:xfrm>
          <a:prstGeom prst="rect">
            <a:avLst/>
          </a:prstGeom>
        </p:spPr>
      </p:pic>
      <p:pic>
        <p:nvPicPr>
          <p:cNvPr id="8" name="Immagine 7" descr="Immagine che contiene testo, schermata, Carattere, numero&#10;&#10;Il contenuto generato dall'IA potrebbe non essere corretto.">
            <a:extLst>
              <a:ext uri="{FF2B5EF4-FFF2-40B4-BE49-F238E27FC236}">
                <a16:creationId xmlns:a16="http://schemas.microsoft.com/office/drawing/2014/main" id="{EB7DB985-E1F4-D65B-0764-814C0023F7FD}"/>
              </a:ext>
            </a:extLst>
          </p:cNvPr>
          <p:cNvPicPr>
            <a:picLocks noChangeAspect="1"/>
          </p:cNvPicPr>
          <p:nvPr/>
        </p:nvPicPr>
        <p:blipFill>
          <a:blip r:embed="rId3"/>
          <a:stretch>
            <a:fillRect/>
          </a:stretch>
        </p:blipFill>
        <p:spPr>
          <a:xfrm>
            <a:off x="457200" y="642019"/>
            <a:ext cx="4076700" cy="5703305"/>
          </a:xfrm>
          <a:prstGeom prst="rect">
            <a:avLst/>
          </a:prstGeom>
        </p:spPr>
      </p:pic>
    </p:spTree>
    <p:extLst>
      <p:ext uri="{BB962C8B-B14F-4D97-AF65-F5344CB8AC3E}">
        <p14:creationId xmlns:p14="http://schemas.microsoft.com/office/powerpoint/2010/main" val="28824628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C66D37-4B46-E10E-97B0-67BE27B23C8D}"/>
              </a:ext>
            </a:extLst>
          </p:cNvPr>
          <p:cNvSpPr>
            <a:spLocks noGrp="1"/>
          </p:cNvSpPr>
          <p:nvPr>
            <p:ph type="title"/>
          </p:nvPr>
        </p:nvSpPr>
        <p:spPr>
          <a:xfrm>
            <a:off x="4848555" y="512011"/>
            <a:ext cx="6792069" cy="935789"/>
          </a:xfrm>
        </p:spPr>
        <p:txBody>
          <a:bodyPr anchor="b">
            <a:normAutofit fontScale="90000"/>
          </a:bodyPr>
          <a:lstStyle/>
          <a:p>
            <a:r>
              <a:rPr lang="en-US" dirty="0"/>
              <a:t>Giurisprudenza </a:t>
            </a:r>
            <a:r>
              <a:rPr lang="en-US" dirty="0" err="1"/>
              <a:t>recente</a:t>
            </a:r>
            <a:r>
              <a:rPr lang="en-US" dirty="0"/>
              <a:t> e </a:t>
            </a:r>
            <a:r>
              <a:rPr lang="en-US" dirty="0" err="1"/>
              <a:t>rimessione</a:t>
            </a:r>
            <a:r>
              <a:rPr lang="en-US" dirty="0"/>
              <a:t> in termini</a:t>
            </a:r>
          </a:p>
        </p:txBody>
      </p:sp>
      <p:pic>
        <p:nvPicPr>
          <p:cNvPr id="5" name="Content Placeholder 4" descr="ad exchange Decisions">
            <a:extLst>
              <a:ext uri="{FF2B5EF4-FFF2-40B4-BE49-F238E27FC236}">
                <a16:creationId xmlns:a16="http://schemas.microsoft.com/office/drawing/2014/main" id="{3F41D82E-2A79-42AE-BB91-02B0E61D666E}"/>
              </a:ext>
            </a:extLst>
          </p:cNvPr>
          <p:cNvPicPr>
            <a:picLocks noGrp="1" noChangeAspect="1"/>
          </p:cNvPicPr>
          <p:nvPr>
            <p:ph type="pic" sz="quarter" idx="13"/>
          </p:nvPr>
        </p:nvPicPr>
        <p:blipFill>
          <a:blip r:embed="rId3"/>
          <a:srcRect l="19908" r="26410" b="3"/>
          <a:stretch>
            <a:fillRect/>
          </a:stretch>
        </p:blipFill>
        <p:spPr>
          <a:xfrm>
            <a:off x="533400" y="533399"/>
            <a:ext cx="3886200" cy="5791201"/>
          </a:xfrm>
          <a:prstGeom prst="rect">
            <a:avLst/>
          </a:prstGeom>
          <a:noFill/>
        </p:spPr>
      </p:pic>
      <p:sp>
        <p:nvSpPr>
          <p:cNvPr id="4" name="Content Placeholder 3">
            <a:extLst>
              <a:ext uri="{FF2B5EF4-FFF2-40B4-BE49-F238E27FC236}">
                <a16:creationId xmlns:a16="http://schemas.microsoft.com/office/drawing/2014/main" id="{BA4C2125-58EE-FFCA-E751-4620EB26238D}"/>
              </a:ext>
            </a:extLst>
          </p:cNvPr>
          <p:cNvSpPr>
            <a:spLocks noGrp="1"/>
          </p:cNvSpPr>
          <p:nvPr>
            <p:ph idx="1"/>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848555" y="1676400"/>
            <a:ext cx="6792069" cy="4634812"/>
          </a:xfrm>
        </p:spPr>
        <p:txBody>
          <a:bodyPr>
            <a:normAutofit/>
          </a:bodyPr>
          <a:lstStyle/>
          <a:p>
            <a:pPr marL="0" indent="0">
              <a:lnSpc>
                <a:spcPct val="110000"/>
              </a:lnSpc>
              <a:spcBef>
                <a:spcPts val="2500"/>
              </a:spcBef>
              <a:buFont typeface="Arial" panose="020B0604020202020204" pitchFamily="34" charset="0"/>
              <a:buNone/>
            </a:pPr>
            <a:r>
              <a:rPr lang="en-US" b="1" dirty="0"/>
              <a:t>Perfezionamento deposito telematico</a:t>
            </a:r>
          </a:p>
          <a:p>
            <a:pPr marL="0" lvl="1" indent="0">
              <a:lnSpc>
                <a:spcPct val="110000"/>
              </a:lnSpc>
              <a:buFont typeface="Arial" panose="020B0604020202020204" pitchFamily="34" charset="0"/>
              <a:buNone/>
            </a:pPr>
            <a:r>
              <a:rPr dirty="0"/>
              <a:t>Il deposito telematico si </a:t>
            </a:r>
            <a:r>
              <a:rPr dirty="0" err="1"/>
              <a:t>perfeziona</a:t>
            </a:r>
            <a:r>
              <a:rPr dirty="0"/>
              <a:t> con la seconda PEC (RAC) </a:t>
            </a:r>
            <a:r>
              <a:rPr dirty="0" err="1"/>
              <a:t>inviata</a:t>
            </a:r>
            <a:r>
              <a:rPr dirty="0"/>
              <a:t> entro le 23:59 del giorno di scadenza.</a:t>
            </a:r>
            <a:endParaRPr lang="it-IT" dirty="0"/>
          </a:p>
          <a:p>
            <a:pPr marL="0" lvl="1" indent="0">
              <a:lnSpc>
                <a:spcPct val="110000"/>
              </a:lnSpc>
              <a:buNone/>
            </a:pPr>
            <a:r>
              <a:rPr lang="it-IT" b="1" dirty="0"/>
              <a:t>Cass. civ., 14.11.2023, n. 31592</a:t>
            </a:r>
            <a:r>
              <a:rPr lang="it-IT" dirty="0"/>
              <a:t>: il deposito è tempestivo se la RAC è generata entro le 23:59 del giorno di scadenza; l’esito successivo non incide sulla tempestività già perfezionata.</a:t>
            </a:r>
          </a:p>
          <a:p>
            <a:pPr marL="0" lvl="1" indent="0">
              <a:lnSpc>
                <a:spcPct val="110000"/>
              </a:lnSpc>
              <a:buNone/>
            </a:pPr>
            <a:r>
              <a:rPr lang="en-US" b="1" dirty="0" err="1"/>
              <a:t>Effetto</a:t>
            </a:r>
            <a:r>
              <a:rPr lang="en-US" b="1" dirty="0"/>
              <a:t> </a:t>
            </a:r>
            <a:r>
              <a:rPr lang="en-US" b="1" dirty="0" err="1"/>
              <a:t>provvisorio</a:t>
            </a:r>
            <a:r>
              <a:rPr lang="en-US" b="1" dirty="0"/>
              <a:t> della RAC</a:t>
            </a:r>
          </a:p>
          <a:p>
            <a:pPr marL="0" lvl="1" indent="0">
              <a:lnSpc>
                <a:spcPct val="110000"/>
              </a:lnSpc>
              <a:buFont typeface="Arial" panose="020B0604020202020204" pitchFamily="34" charset="0"/>
              <a:buNone/>
            </a:pPr>
            <a:r>
              <a:rPr lang="it-IT" dirty="0"/>
              <a:t>E</a:t>
            </a:r>
            <a:r>
              <a:rPr dirty="0" err="1"/>
              <a:t>ffetto</a:t>
            </a:r>
            <a:r>
              <a:rPr dirty="0"/>
              <a:t> </a:t>
            </a:r>
            <a:r>
              <a:rPr dirty="0" err="1"/>
              <a:t>anticipato</a:t>
            </a:r>
            <a:r>
              <a:rPr dirty="0"/>
              <a:t> e </a:t>
            </a:r>
            <a:r>
              <a:rPr dirty="0" err="1"/>
              <a:t>provvisorio</a:t>
            </a:r>
            <a:r>
              <a:rPr dirty="0"/>
              <a:t> della ricevuta di </a:t>
            </a:r>
            <a:r>
              <a:rPr dirty="0" err="1"/>
              <a:t>avvenuta</a:t>
            </a:r>
            <a:r>
              <a:rPr dirty="0"/>
              <a:t> </a:t>
            </a:r>
            <a:r>
              <a:rPr dirty="0" err="1"/>
              <a:t>consegna</a:t>
            </a:r>
            <a:r>
              <a:rPr dirty="0"/>
              <a:t> (RAC) </a:t>
            </a:r>
            <a:r>
              <a:rPr dirty="0" err="1"/>
              <a:t>nel</a:t>
            </a:r>
            <a:r>
              <a:rPr dirty="0"/>
              <a:t> deposito telematico.</a:t>
            </a:r>
            <a:endParaRPr lang="it-IT" dirty="0"/>
          </a:p>
          <a:p>
            <a:pPr marL="0" lvl="1" indent="0">
              <a:lnSpc>
                <a:spcPct val="110000"/>
              </a:lnSpc>
              <a:buNone/>
            </a:pPr>
            <a:r>
              <a:rPr lang="it-IT" b="1" dirty="0"/>
              <a:t>Cass. civ., </a:t>
            </a:r>
            <a:r>
              <a:rPr lang="it-IT" b="1" dirty="0" err="1"/>
              <a:t>ord</a:t>
            </a:r>
            <a:r>
              <a:rPr lang="it-IT" b="1" dirty="0"/>
              <a:t>. 12.1.2024, n. 1348</a:t>
            </a:r>
            <a:r>
              <a:rPr lang="it-IT" dirty="0"/>
              <a:t>: rimessione in termini per errore non imputabile.</a:t>
            </a:r>
          </a:p>
          <a:p>
            <a:pPr marL="0" lvl="1" indent="0">
              <a:lnSpc>
                <a:spcPct val="110000"/>
              </a:lnSpc>
              <a:buNone/>
            </a:pPr>
            <a:r>
              <a:rPr lang="en-US" b="1" dirty="0" err="1"/>
              <a:t>Rimessione</a:t>
            </a:r>
            <a:r>
              <a:rPr lang="en-US" b="1" dirty="0"/>
              <a:t> in termini per </a:t>
            </a:r>
            <a:r>
              <a:rPr lang="en-US" b="1" dirty="0" err="1"/>
              <a:t>errore</a:t>
            </a:r>
            <a:endParaRPr lang="en-US" b="1" dirty="0"/>
          </a:p>
          <a:p>
            <a:pPr marL="0" lvl="1" indent="0">
              <a:lnSpc>
                <a:spcPct val="110000"/>
              </a:lnSpc>
              <a:buNone/>
            </a:pPr>
            <a:r>
              <a:rPr dirty="0" err="1"/>
              <a:t>L’errore</a:t>
            </a:r>
            <a:r>
              <a:rPr dirty="0"/>
              <a:t> fatale nella quarta PEC non </a:t>
            </a:r>
            <a:r>
              <a:rPr dirty="0" err="1"/>
              <a:t>implica</a:t>
            </a:r>
            <a:r>
              <a:rPr dirty="0"/>
              <a:t> </a:t>
            </a:r>
            <a:r>
              <a:rPr dirty="0" err="1"/>
              <a:t>automaticamente</a:t>
            </a:r>
            <a:r>
              <a:rPr dirty="0"/>
              <a:t> </a:t>
            </a:r>
            <a:r>
              <a:rPr dirty="0" err="1"/>
              <a:t>colpa</a:t>
            </a:r>
            <a:r>
              <a:rPr dirty="0"/>
              <a:t>, </a:t>
            </a:r>
            <a:r>
              <a:rPr dirty="0" err="1"/>
              <a:t>rimessione</a:t>
            </a:r>
            <a:r>
              <a:rPr dirty="0"/>
              <a:t> </a:t>
            </a:r>
            <a:r>
              <a:rPr dirty="0" err="1"/>
              <a:t>ammessa</a:t>
            </a:r>
            <a:r>
              <a:rPr dirty="0"/>
              <a:t> se </a:t>
            </a:r>
            <a:r>
              <a:rPr dirty="0" err="1"/>
              <a:t>tempestiva</a:t>
            </a:r>
            <a:r>
              <a:rPr dirty="0"/>
              <a:t> e </a:t>
            </a:r>
            <a:r>
              <a:rPr dirty="0" err="1"/>
              <a:t>incolpevole</a:t>
            </a:r>
            <a:r>
              <a:rPr dirty="0"/>
              <a:t>.</a:t>
            </a:r>
            <a:r>
              <a:rPr lang="it-IT" b="1" dirty="0"/>
              <a:t> </a:t>
            </a:r>
          </a:p>
          <a:p>
            <a:pPr marL="0" lvl="1" indent="0">
              <a:lnSpc>
                <a:spcPct val="110000"/>
              </a:lnSpc>
              <a:buNone/>
            </a:pPr>
            <a:r>
              <a:rPr lang="it-IT" b="1" dirty="0"/>
              <a:t>Cass., Sez. I, </a:t>
            </a:r>
            <a:r>
              <a:rPr lang="it-IT" b="1" dirty="0" err="1"/>
              <a:t>ord</a:t>
            </a:r>
            <a:r>
              <a:rPr lang="it-IT" b="1" dirty="0"/>
              <a:t>. 3.1.2025, n. 69</a:t>
            </a:r>
            <a:r>
              <a:rPr lang="it-IT" dirty="0"/>
              <a:t>: conferme sull’anticipazione degli effetti e sulla centralità della RAC</a:t>
            </a:r>
            <a:endParaRPr lang="it-IT" b="1" dirty="0"/>
          </a:p>
          <a:p>
            <a:pPr marL="0" lvl="1" indent="0">
              <a:lnSpc>
                <a:spcPct val="110000"/>
              </a:lnSpc>
              <a:buFont typeface="Arial" panose="020B0604020202020204" pitchFamily="34" charset="0"/>
              <a:buNone/>
            </a:pPr>
            <a:endParaRPr lang="en-US" dirty="0"/>
          </a:p>
        </p:txBody>
      </p:sp>
    </p:spTree>
    <p:extLst>
      <p:ext uri="{BB962C8B-B14F-4D97-AF65-F5344CB8AC3E}">
        <p14:creationId xmlns:p14="http://schemas.microsoft.com/office/powerpoint/2010/main" val="11534192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2060E1-C61D-1755-C922-2E658EB87E1B}"/>
              </a:ext>
            </a:extLst>
          </p:cNvPr>
          <p:cNvSpPr>
            <a:spLocks noGrp="1"/>
          </p:cNvSpPr>
          <p:nvPr>
            <p:ph type="title"/>
          </p:nvPr>
        </p:nvSpPr>
        <p:spPr>
          <a:xfrm>
            <a:off x="426997" y="3018408"/>
            <a:ext cx="8961120" cy="3247475"/>
          </a:xfrm>
        </p:spPr>
        <p:txBody>
          <a:bodyPr anchor="b">
            <a:normAutofit/>
          </a:bodyPr>
          <a:lstStyle/>
          <a:p>
            <a:r>
              <a:rPr lang="en-US" dirty="0"/>
              <a:t>Iscrizione a </a:t>
            </a:r>
            <a:r>
              <a:rPr lang="en-US" dirty="0" err="1"/>
              <a:t>ruolo</a:t>
            </a:r>
            <a:r>
              <a:rPr lang="en-US" dirty="0"/>
              <a:t> e </a:t>
            </a:r>
            <a:r>
              <a:rPr lang="en-US" dirty="0" err="1"/>
              <a:t>gestione</a:t>
            </a:r>
            <a:r>
              <a:rPr lang="en-US" dirty="0"/>
              <a:t> del  </a:t>
            </a:r>
            <a:r>
              <a:rPr lang="en-US" dirty="0" err="1"/>
              <a:t>fascicolo</a:t>
            </a:r>
            <a:r>
              <a:rPr lang="en-US" dirty="0"/>
              <a:t> </a:t>
            </a:r>
          </a:p>
        </p:txBody>
      </p:sp>
    </p:spTree>
    <p:extLst>
      <p:ext uri="{BB962C8B-B14F-4D97-AF65-F5344CB8AC3E}">
        <p14:creationId xmlns:p14="http://schemas.microsoft.com/office/powerpoint/2010/main" val="20569578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Lines">
  <a:themeElements>
    <a:clrScheme name="Lines">
      <a:dk1>
        <a:srgbClr val="0F0F0F"/>
      </a:dk1>
      <a:lt1>
        <a:sysClr val="window" lastClr="FFFFFF"/>
      </a:lt1>
      <a:dk2>
        <a:srgbClr val="0A242A"/>
      </a:dk2>
      <a:lt2>
        <a:srgbClr val="F5F2ED"/>
      </a:lt2>
      <a:accent1>
        <a:srgbClr val="E45730"/>
      </a:accent1>
      <a:accent2>
        <a:srgbClr val="27717D"/>
      </a:accent2>
      <a:accent3>
        <a:srgbClr val="8CA8B5"/>
      </a:accent3>
      <a:accent4>
        <a:srgbClr val="607381"/>
      </a:accent4>
      <a:accent5>
        <a:srgbClr val="A39990"/>
      </a:accent5>
      <a:accent6>
        <a:srgbClr val="BA3106"/>
      </a:accent6>
      <a:hlink>
        <a:srgbClr val="E45730"/>
      </a:hlink>
      <a:folHlink>
        <a:srgbClr val="24717F"/>
      </a:folHlink>
    </a:clrScheme>
    <a:fontScheme name="Univers Condensed Arial Light">
      <a:majorFont>
        <a:latin typeface="Univers Condensed"/>
        <a:ea typeface=""/>
        <a:cs typeface=""/>
      </a:majorFont>
      <a:minorFont>
        <a:latin typeface="Arial Nova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Lines" id="{656B2F94-71EE-4F5F-8AB6-423A33239BAD}" vid="{CD481196-1649-4740-8CB7-70D8662C6A2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30" ma:contentTypeDescription="Create a new document." ma:contentTypeScope="" ma:versionID="cec0622158e8f13124e9e8fd4de31bd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3b52f30ab005d15df08657af532e6e38"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hidden="true"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hidden="tru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hidden="true" ma:internalName="Background" ma:readOnly="false">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element name="MediaServiceBillingMetadata" ma:index="33" nillable="true" ma:displayName="MediaServiceBillingMetadata" ma:hidden="true" ma:internalName="MediaServiceBillingMetadata"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Props1.xml><?xml version="1.0" encoding="utf-8"?>
<ds:datastoreItem xmlns:ds="http://schemas.openxmlformats.org/officeDocument/2006/customXml" ds:itemID="{2EA6ECCF-1C9D-4352-BA6F-79122165958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DDFC564-B38B-4437-B10C-2B4F696FB123}">
  <ds:schemaRefs>
    <ds:schemaRef ds:uri="http://schemas.microsoft.com/sharepoint/v3/contenttype/forms"/>
  </ds:schemaRefs>
</ds:datastoreItem>
</file>

<file path=customXml/itemProps3.xml><?xml version="1.0" encoding="utf-8"?>
<ds:datastoreItem xmlns:ds="http://schemas.openxmlformats.org/officeDocument/2006/customXml" ds:itemID="{68251039-0B1C-45AD-BDF3-E784F1E00F4E}">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docMetadata/LabelInfo.xml><?xml version="1.0" encoding="utf-8"?>
<clbl:labelList xmlns:clbl="http://schemas.microsoft.com/office/2020/mipLabelMetadata">
  <clbl:label id="{1a19d03a-48bc-4359-8038-5b5f6d5847c3}"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emplate>Lines</Template>
  <TotalTime>303</TotalTime>
  <Words>4974</Words>
  <Application>Microsoft Office PowerPoint</Application>
  <PresentationFormat>Widescreen</PresentationFormat>
  <Paragraphs>168</Paragraphs>
  <Slides>27</Slides>
  <Notes>12</Notes>
  <HiddenSlides>0</HiddenSlides>
  <MMClips>0</MMClips>
  <ScaleCrop>false</ScaleCrop>
  <HeadingPairs>
    <vt:vector size="6" baseType="variant">
      <vt:variant>
        <vt:lpstr>Caratteri utilizzati</vt:lpstr>
      </vt:variant>
      <vt:variant>
        <vt:i4>6</vt:i4>
      </vt:variant>
      <vt:variant>
        <vt:lpstr>Tema</vt:lpstr>
      </vt:variant>
      <vt:variant>
        <vt:i4>1</vt:i4>
      </vt:variant>
      <vt:variant>
        <vt:lpstr>Titoli diapositive</vt:lpstr>
      </vt:variant>
      <vt:variant>
        <vt:i4>27</vt:i4>
      </vt:variant>
    </vt:vector>
  </HeadingPairs>
  <TitlesOfParts>
    <vt:vector size="34" baseType="lpstr">
      <vt:lpstr>Arial</vt:lpstr>
      <vt:lpstr>Arial Nova Light</vt:lpstr>
      <vt:lpstr>Calibri</vt:lpstr>
      <vt:lpstr>Garamond</vt:lpstr>
      <vt:lpstr>Segoe UI</vt:lpstr>
      <vt:lpstr>Univers Condensed</vt:lpstr>
      <vt:lpstr>Lines</vt:lpstr>
      <vt:lpstr>PCT in Appello: flussi, adempimenti, criticità e POSSIBILI SOLUZIONI  Sebastiano Napolitano Corte di Appello Napoli Maria Grazia Cassia Corte di Appello genova  Evento: Giustizia 4.0 – Diritti, Algoritmi e Nuovi Equilibri </vt:lpstr>
      <vt:lpstr>INTRODUZIONE – PCT IN APPELLO</vt:lpstr>
      <vt:lpstr>IL PCT IN APPELLO</vt:lpstr>
      <vt:lpstr>Quadro normativo</vt:lpstr>
      <vt:lpstr>Le Specifiche tecniche PCT:  il provvedimento 7 agosto 2024 </vt:lpstr>
      <vt:lpstr>DEPOSITO TELEMATICO: Flusso pec</vt:lpstr>
      <vt:lpstr>Le quattro PEC del deposito telematico</vt:lpstr>
      <vt:lpstr>Giurisprudenza recente e rimessione in termini</vt:lpstr>
      <vt:lpstr>Iscrizione a ruolo e gestione del  fascicolo </vt:lpstr>
      <vt:lpstr>Procedure di iscrizione a ruolo e documentazione necessaria</vt:lpstr>
      <vt:lpstr>FASCICOLO D’UFFICIO E Gestione del fascicolo di parte in appello</vt:lpstr>
      <vt:lpstr>SUB PROCEDIMENTI </vt:lpstr>
      <vt:lpstr>CRITICITA’ E SUGGERIMENTI</vt:lpstr>
      <vt:lpstr>CRITICITA’ OPERATIVE</vt:lpstr>
      <vt:lpstr>Pubblicazione delle Sentenze</vt:lpstr>
      <vt:lpstr>DEPOSITO AUTOMATICO DI SENTENZE</vt:lpstr>
      <vt:lpstr>Comunicazione alle parti della pubblicazione della sentenza </vt:lpstr>
      <vt:lpstr>IN AGGIORNAMENTO MULTIPLO </vt:lpstr>
      <vt:lpstr>RINVII FASCICOLI IN TRATTAZIONE SCRITTA </vt:lpstr>
      <vt:lpstr>ALTRE CRITICITA’ TRATTAZIONE SCRITTA</vt:lpstr>
      <vt:lpstr>Problemi interoperabilita’</vt:lpstr>
      <vt:lpstr>CRITICITA’ STUDIO FASCICOLO e redazione atti</vt:lpstr>
      <vt:lpstr>segue: criticita’ studio fascicolo e redazione atti</vt:lpstr>
      <vt:lpstr>Criticita’ varie</vt:lpstr>
      <vt:lpstr>CRITICITA’ SICID</vt:lpstr>
      <vt:lpstr>RUOLO DELLA CANCELLERIA NELL’AUTOMAZIONE</vt:lpstr>
      <vt:lpstr>RUOLO DELLA CANCELLERIA nELL’AUTOMAZIONE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Niyna Spellman</dc:creator>
  <cp:lastModifiedBy>Maria Grazia Cassia</cp:lastModifiedBy>
  <cp:revision>70</cp:revision>
  <dcterms:created xsi:type="dcterms:W3CDTF">2025-08-04T19:15:43Z</dcterms:created>
  <dcterms:modified xsi:type="dcterms:W3CDTF">2025-10-03T07:19:45Z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